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 id="2147483701" r:id="rId5"/>
  </p:sldMasterIdLst>
  <p:notesMasterIdLst>
    <p:notesMasterId r:id="rId18"/>
  </p:notesMasterIdLst>
  <p:sldIdLst>
    <p:sldId id="262" r:id="rId6"/>
    <p:sldId id="263" r:id="rId7"/>
    <p:sldId id="276" r:id="rId8"/>
    <p:sldId id="275" r:id="rId9"/>
    <p:sldId id="274" r:id="rId10"/>
    <p:sldId id="277" r:id="rId11"/>
    <p:sldId id="279" r:id="rId12"/>
    <p:sldId id="285" r:id="rId13"/>
    <p:sldId id="282" r:id="rId14"/>
    <p:sldId id="278" r:id="rId15"/>
    <p:sldId id="284" r:id="rId16"/>
    <p:sldId id="26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B29216-0149-34CB-A35D-EDFD484BAE7A}" v="5" dt="2022-09-27T23:52:55.054"/>
    <p1510:client id="{B0870182-D6EF-0846-BF08-CC512E3E55C7}" v="911" dt="2022-09-28T05:03:20.1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phie-May Kerr" userId="S::30062955@westernsydney.edu.au::68133fb3-9330-4251-bcfc-37615ef48f7a" providerId="AD" clId="Web-{55B29216-0149-34CB-A35D-EDFD484BAE7A}"/>
    <pc:docChg chg="modSld">
      <pc:chgData name="Sophie-May Kerr" userId="S::30062955@westernsydney.edu.au::68133fb3-9330-4251-bcfc-37615ef48f7a" providerId="AD" clId="Web-{55B29216-0149-34CB-A35D-EDFD484BAE7A}" dt="2022-09-28T00:03:44.195" v="123"/>
      <pc:docMkLst>
        <pc:docMk/>
      </pc:docMkLst>
      <pc:sldChg chg="modNotes">
        <pc:chgData name="Sophie-May Kerr" userId="S::30062955@westernsydney.edu.au::68133fb3-9330-4251-bcfc-37615ef48f7a" providerId="AD" clId="Web-{55B29216-0149-34CB-A35D-EDFD484BAE7A}" dt="2022-09-27T23:35:10.419" v="0"/>
        <pc:sldMkLst>
          <pc:docMk/>
          <pc:sldMk cId="4051855139" sldId="263"/>
        </pc:sldMkLst>
      </pc:sldChg>
      <pc:sldChg chg="modSp modNotes">
        <pc:chgData name="Sophie-May Kerr" userId="S::30062955@westernsydney.edu.au::68133fb3-9330-4251-bcfc-37615ef48f7a" providerId="AD" clId="Web-{55B29216-0149-34CB-A35D-EDFD484BAE7A}" dt="2022-09-27T23:38:13.095" v="28"/>
        <pc:sldMkLst>
          <pc:docMk/>
          <pc:sldMk cId="2358462081" sldId="275"/>
        </pc:sldMkLst>
        <pc:picChg chg="mod">
          <ac:chgData name="Sophie-May Kerr" userId="S::30062955@westernsydney.edu.au::68133fb3-9330-4251-bcfc-37615ef48f7a" providerId="AD" clId="Web-{55B29216-0149-34CB-A35D-EDFD484BAE7A}" dt="2022-09-27T23:37:40.313" v="27"/>
          <ac:picMkLst>
            <pc:docMk/>
            <pc:sldMk cId="2358462081" sldId="275"/>
            <ac:picMk id="5" creationId="{02D6A509-075B-55A5-57F0-DA13697FC13F}"/>
          </ac:picMkLst>
        </pc:picChg>
      </pc:sldChg>
      <pc:sldChg chg="modSp">
        <pc:chgData name="Sophie-May Kerr" userId="S::30062955@westernsydney.edu.au::68133fb3-9330-4251-bcfc-37615ef48f7a" providerId="AD" clId="Web-{55B29216-0149-34CB-A35D-EDFD484BAE7A}" dt="2022-09-27T23:52:55.054" v="31" actId="1076"/>
        <pc:sldMkLst>
          <pc:docMk/>
          <pc:sldMk cId="4162149438" sldId="278"/>
        </pc:sldMkLst>
        <pc:spChg chg="mod">
          <ac:chgData name="Sophie-May Kerr" userId="S::30062955@westernsydney.edu.au::68133fb3-9330-4251-bcfc-37615ef48f7a" providerId="AD" clId="Web-{55B29216-0149-34CB-A35D-EDFD484BAE7A}" dt="2022-09-27T23:50:35.035" v="30" actId="20577"/>
          <ac:spMkLst>
            <pc:docMk/>
            <pc:sldMk cId="4162149438" sldId="278"/>
            <ac:spMk id="4" creationId="{F6360E99-779D-EEAA-E5E8-F7508C84243D}"/>
          </ac:spMkLst>
        </pc:spChg>
        <pc:spChg chg="mod">
          <ac:chgData name="Sophie-May Kerr" userId="S::30062955@westernsydney.edu.au::68133fb3-9330-4251-bcfc-37615ef48f7a" providerId="AD" clId="Web-{55B29216-0149-34CB-A35D-EDFD484BAE7A}" dt="2022-09-27T23:52:55.054" v="31" actId="1076"/>
          <ac:spMkLst>
            <pc:docMk/>
            <pc:sldMk cId="4162149438" sldId="278"/>
            <ac:spMk id="5" creationId="{10CED2DD-4E23-2011-B2A7-36452D8B6C0D}"/>
          </ac:spMkLst>
        </pc:spChg>
      </pc:sldChg>
      <pc:sldChg chg="modNotes">
        <pc:chgData name="Sophie-May Kerr" userId="S::30062955@westernsydney.edu.au::68133fb3-9330-4251-bcfc-37615ef48f7a" providerId="AD" clId="Web-{55B29216-0149-34CB-A35D-EDFD484BAE7A}" dt="2022-09-28T00:03:44.195" v="123"/>
        <pc:sldMkLst>
          <pc:docMk/>
          <pc:sldMk cId="2424356427" sldId="284"/>
        </pc:sldMkLst>
      </pc:sldChg>
    </pc:docChg>
  </pc:docChgLst>
  <pc:docChgLst>
    <pc:chgData name="Sophie-May Kerr" userId="S::30062955@westernsydney.edu.au::68133fb3-9330-4251-bcfc-37615ef48f7a" providerId="AD" clId="Web-{B0870182-D6EF-0846-BF08-CC512E3E55C7}"/>
    <pc:docChg chg="addSld delSld modSld sldOrd">
      <pc:chgData name="Sophie-May Kerr" userId="S::30062955@westernsydney.edu.au::68133fb3-9330-4251-bcfc-37615ef48f7a" providerId="AD" clId="Web-{B0870182-D6EF-0846-BF08-CC512E3E55C7}" dt="2022-09-28T05:03:20.140" v="2755" actId="20577"/>
      <pc:docMkLst>
        <pc:docMk/>
      </pc:docMkLst>
      <pc:sldChg chg="modSp">
        <pc:chgData name="Sophie-May Kerr" userId="S::30062955@westernsydney.edu.au::68133fb3-9330-4251-bcfc-37615ef48f7a" providerId="AD" clId="Web-{B0870182-D6EF-0846-BF08-CC512E3E55C7}" dt="2022-09-28T04:14:41.659" v="2560" actId="20577"/>
        <pc:sldMkLst>
          <pc:docMk/>
          <pc:sldMk cId="361606293" sldId="262"/>
        </pc:sldMkLst>
        <pc:spChg chg="mod">
          <ac:chgData name="Sophie-May Kerr" userId="S::30062955@westernsydney.edu.au::68133fb3-9330-4251-bcfc-37615ef48f7a" providerId="AD" clId="Web-{B0870182-D6EF-0846-BF08-CC512E3E55C7}" dt="2022-09-28T04:14:41.659" v="2560" actId="20577"/>
          <ac:spMkLst>
            <pc:docMk/>
            <pc:sldMk cId="361606293" sldId="262"/>
            <ac:spMk id="5" creationId="{4DD1741C-834B-7847-AD3F-64F61554E464}"/>
          </ac:spMkLst>
        </pc:spChg>
      </pc:sldChg>
      <pc:sldChg chg="modSp">
        <pc:chgData name="Sophie-May Kerr" userId="S::30062955@westernsydney.edu.au::68133fb3-9330-4251-bcfc-37615ef48f7a" providerId="AD" clId="Web-{B0870182-D6EF-0846-BF08-CC512E3E55C7}" dt="2022-09-28T04:18:28.820" v="2563" actId="20577"/>
        <pc:sldMkLst>
          <pc:docMk/>
          <pc:sldMk cId="4051855139" sldId="263"/>
        </pc:sldMkLst>
        <pc:spChg chg="mod">
          <ac:chgData name="Sophie-May Kerr" userId="S::30062955@westernsydney.edu.au::68133fb3-9330-4251-bcfc-37615ef48f7a" providerId="AD" clId="Web-{B0870182-D6EF-0846-BF08-CC512E3E55C7}" dt="2022-09-28T04:18:28.820" v="2563" actId="20577"/>
          <ac:spMkLst>
            <pc:docMk/>
            <pc:sldMk cId="4051855139" sldId="263"/>
            <ac:spMk id="3" creationId="{35B2DB52-5F5B-5244-8A2D-AE86621E703C}"/>
          </ac:spMkLst>
        </pc:spChg>
      </pc:sldChg>
      <pc:sldChg chg="modSp modNotes">
        <pc:chgData name="Sophie-May Kerr" userId="S::30062955@westernsydney.edu.au::68133fb3-9330-4251-bcfc-37615ef48f7a" providerId="AD" clId="Web-{B0870182-D6EF-0846-BF08-CC512E3E55C7}" dt="2022-09-28T05:02:39.311" v="2753"/>
        <pc:sldMkLst>
          <pc:docMk/>
          <pc:sldMk cId="1785986153" sldId="264"/>
        </pc:sldMkLst>
        <pc:spChg chg="mod">
          <ac:chgData name="Sophie-May Kerr" userId="S::30062955@westernsydney.edu.au::68133fb3-9330-4251-bcfc-37615ef48f7a" providerId="AD" clId="Web-{B0870182-D6EF-0846-BF08-CC512E3E55C7}" dt="2022-09-28T04:56:14.501" v="2637" actId="20577"/>
          <ac:spMkLst>
            <pc:docMk/>
            <pc:sldMk cId="1785986153" sldId="264"/>
            <ac:spMk id="2" creationId="{2E6F1380-9A56-3743-8F4F-DFE3E078DCE2}"/>
          </ac:spMkLst>
        </pc:spChg>
      </pc:sldChg>
      <pc:sldChg chg="addSp delSp modSp modNotes">
        <pc:chgData name="Sophie-May Kerr" userId="S::30062955@westernsydney.edu.au::68133fb3-9330-4251-bcfc-37615ef48f7a" providerId="AD" clId="Web-{B0870182-D6EF-0846-BF08-CC512E3E55C7}" dt="2022-09-28T04:21:14.979" v="2611" actId="1076"/>
        <pc:sldMkLst>
          <pc:docMk/>
          <pc:sldMk cId="296097215" sldId="274"/>
        </pc:sldMkLst>
        <pc:spChg chg="del">
          <ac:chgData name="Sophie-May Kerr" userId="S::30062955@westernsydney.edu.au::68133fb3-9330-4251-bcfc-37615ef48f7a" providerId="AD" clId="Web-{B0870182-D6EF-0846-BF08-CC512E3E55C7}" dt="2022-09-28T01:23:17.841" v="270"/>
          <ac:spMkLst>
            <pc:docMk/>
            <pc:sldMk cId="296097215" sldId="274"/>
            <ac:spMk id="3" creationId="{35B2DB52-5F5B-5244-8A2D-AE86621E703C}"/>
          </ac:spMkLst>
        </pc:spChg>
        <pc:spChg chg="add mod">
          <ac:chgData name="Sophie-May Kerr" userId="S::30062955@westernsydney.edu.au::68133fb3-9330-4251-bcfc-37615ef48f7a" providerId="AD" clId="Web-{B0870182-D6EF-0846-BF08-CC512E3E55C7}" dt="2022-09-28T04:20:46.963" v="2604" actId="1076"/>
          <ac:spMkLst>
            <pc:docMk/>
            <pc:sldMk cId="296097215" sldId="274"/>
            <ac:spMk id="7" creationId="{0927B9B9-2761-95F5-7DF4-89DC6E487CE7}"/>
          </ac:spMkLst>
        </pc:spChg>
        <pc:spChg chg="add mod">
          <ac:chgData name="Sophie-May Kerr" userId="S::30062955@westernsydney.edu.au::68133fb3-9330-4251-bcfc-37615ef48f7a" providerId="AD" clId="Web-{B0870182-D6EF-0846-BF08-CC512E3E55C7}" dt="2022-09-28T04:20:50.838" v="2605" actId="1076"/>
          <ac:spMkLst>
            <pc:docMk/>
            <pc:sldMk cId="296097215" sldId="274"/>
            <ac:spMk id="8" creationId="{14081025-7054-DC6D-6D8D-01BABBFA1852}"/>
          </ac:spMkLst>
        </pc:spChg>
        <pc:spChg chg="add mod">
          <ac:chgData name="Sophie-May Kerr" userId="S::30062955@westernsydney.edu.au::68133fb3-9330-4251-bcfc-37615ef48f7a" providerId="AD" clId="Web-{B0870182-D6EF-0846-BF08-CC512E3E55C7}" dt="2022-09-28T04:21:00.807" v="2609" actId="20577"/>
          <ac:spMkLst>
            <pc:docMk/>
            <pc:sldMk cId="296097215" sldId="274"/>
            <ac:spMk id="9" creationId="{A33A9D58-E4C0-D05A-9E09-4276C5C4E387}"/>
          </ac:spMkLst>
        </pc:spChg>
        <pc:spChg chg="add mod">
          <ac:chgData name="Sophie-May Kerr" userId="S::30062955@westernsydney.edu.au::68133fb3-9330-4251-bcfc-37615ef48f7a" providerId="AD" clId="Web-{B0870182-D6EF-0846-BF08-CC512E3E55C7}" dt="2022-09-28T04:21:14.979" v="2611" actId="1076"/>
          <ac:spMkLst>
            <pc:docMk/>
            <pc:sldMk cId="296097215" sldId="274"/>
            <ac:spMk id="11" creationId="{B379C17F-4DCE-A257-7313-747677572941}"/>
          </ac:spMkLst>
        </pc:spChg>
        <pc:spChg chg="add del mod">
          <ac:chgData name="Sophie-May Kerr" userId="S::30062955@westernsydney.edu.au::68133fb3-9330-4251-bcfc-37615ef48f7a" providerId="AD" clId="Web-{B0870182-D6EF-0846-BF08-CC512E3E55C7}" dt="2022-09-28T01:45:40.218" v="451"/>
          <ac:spMkLst>
            <pc:docMk/>
            <pc:sldMk cId="296097215" sldId="274"/>
            <ac:spMk id="14" creationId="{ED27B4D4-9BA7-A62A-90B6-64E303EE8899}"/>
          </ac:spMkLst>
        </pc:spChg>
        <pc:picChg chg="add del mod ord">
          <ac:chgData name="Sophie-May Kerr" userId="S::30062955@westernsydney.edu.au::68133fb3-9330-4251-bcfc-37615ef48f7a" providerId="AD" clId="Web-{B0870182-D6EF-0846-BF08-CC512E3E55C7}" dt="2022-09-28T01:45:25.702" v="447"/>
          <ac:picMkLst>
            <pc:docMk/>
            <pc:sldMk cId="296097215" sldId="274"/>
            <ac:picMk id="4" creationId="{53AC3064-DD82-E25B-10C5-AD5E22325F35}"/>
          </ac:picMkLst>
        </pc:picChg>
        <pc:picChg chg="add mod">
          <ac:chgData name="Sophie-May Kerr" userId="S::30062955@westernsydney.edu.au::68133fb3-9330-4251-bcfc-37615ef48f7a" providerId="AD" clId="Web-{B0870182-D6EF-0846-BF08-CC512E3E55C7}" dt="2022-09-28T01:23:49.170" v="285" actId="1076"/>
          <ac:picMkLst>
            <pc:docMk/>
            <pc:sldMk cId="296097215" sldId="274"/>
            <ac:picMk id="5" creationId="{14F22B13-E870-F938-3976-3B4DCC2538EF}"/>
          </ac:picMkLst>
        </pc:picChg>
        <pc:picChg chg="add mod">
          <ac:chgData name="Sophie-May Kerr" userId="S::30062955@westernsydney.edu.au::68133fb3-9330-4251-bcfc-37615ef48f7a" providerId="AD" clId="Web-{B0870182-D6EF-0846-BF08-CC512E3E55C7}" dt="2022-09-28T01:23:37.279" v="281" actId="1076"/>
          <ac:picMkLst>
            <pc:docMk/>
            <pc:sldMk cId="296097215" sldId="274"/>
            <ac:picMk id="6" creationId="{F43BD0EF-02D4-CBF8-463D-793A2CE9E97D}"/>
          </ac:picMkLst>
        </pc:picChg>
        <pc:picChg chg="add mod">
          <ac:chgData name="Sophie-May Kerr" userId="S::30062955@westernsydney.edu.au::68133fb3-9330-4251-bcfc-37615ef48f7a" providerId="AD" clId="Web-{B0870182-D6EF-0846-BF08-CC512E3E55C7}" dt="2022-09-28T01:39:26.584" v="357"/>
          <ac:picMkLst>
            <pc:docMk/>
            <pc:sldMk cId="296097215" sldId="274"/>
            <ac:picMk id="10" creationId="{DF17F5D7-E59C-A4A1-E7BA-529643C1B048}"/>
          </ac:picMkLst>
        </pc:picChg>
        <pc:picChg chg="add mod">
          <ac:chgData name="Sophie-May Kerr" userId="S::30062955@westernsydney.edu.au::68133fb3-9330-4251-bcfc-37615ef48f7a" providerId="AD" clId="Web-{B0870182-D6EF-0846-BF08-CC512E3E55C7}" dt="2022-09-28T01:45:34.577" v="450" actId="1076"/>
          <ac:picMkLst>
            <pc:docMk/>
            <pc:sldMk cId="296097215" sldId="274"/>
            <ac:picMk id="12" creationId="{6B4E1530-EFFC-9DA1-15DC-56D9B3920AB7}"/>
          </ac:picMkLst>
        </pc:picChg>
      </pc:sldChg>
      <pc:sldChg chg="modSp modNotes">
        <pc:chgData name="Sophie-May Kerr" userId="S::30062955@westernsydney.edu.au::68133fb3-9330-4251-bcfc-37615ef48f7a" providerId="AD" clId="Web-{B0870182-D6EF-0846-BF08-CC512E3E55C7}" dt="2022-09-28T04:20:23.713" v="2599" actId="20577"/>
        <pc:sldMkLst>
          <pc:docMk/>
          <pc:sldMk cId="2358462081" sldId="275"/>
        </pc:sldMkLst>
        <pc:spChg chg="mod">
          <ac:chgData name="Sophie-May Kerr" userId="S::30062955@westernsydney.edu.au::68133fb3-9330-4251-bcfc-37615ef48f7a" providerId="AD" clId="Web-{B0870182-D6EF-0846-BF08-CC512E3E55C7}" dt="2022-09-28T04:20:23.713" v="2599" actId="20577"/>
          <ac:spMkLst>
            <pc:docMk/>
            <pc:sldMk cId="2358462081" sldId="275"/>
            <ac:spMk id="8" creationId="{DD16B608-C4D3-9DD5-0EB7-4287A5F6EF60}"/>
          </ac:spMkLst>
        </pc:spChg>
      </pc:sldChg>
      <pc:sldChg chg="modSp modNotes">
        <pc:chgData name="Sophie-May Kerr" userId="S::30062955@westernsydney.edu.au::68133fb3-9330-4251-bcfc-37615ef48f7a" providerId="AD" clId="Web-{B0870182-D6EF-0846-BF08-CC512E3E55C7}" dt="2022-09-28T04:19:27.696" v="2582" actId="1076"/>
        <pc:sldMkLst>
          <pc:docMk/>
          <pc:sldMk cId="2992859085" sldId="276"/>
        </pc:sldMkLst>
        <pc:graphicFrameChg chg="mod modGraphic">
          <ac:chgData name="Sophie-May Kerr" userId="S::30062955@westernsydney.edu.au::68133fb3-9330-4251-bcfc-37615ef48f7a" providerId="AD" clId="Web-{B0870182-D6EF-0846-BF08-CC512E3E55C7}" dt="2022-09-28T04:19:16.227" v="2579" actId="1076"/>
          <ac:graphicFrameMkLst>
            <pc:docMk/>
            <pc:sldMk cId="2992859085" sldId="276"/>
            <ac:graphicFrameMk id="10" creationId="{86B9C13B-3592-26FB-A13A-CF48262A1E34}"/>
          </ac:graphicFrameMkLst>
        </pc:graphicFrameChg>
        <pc:picChg chg="mod">
          <ac:chgData name="Sophie-May Kerr" userId="S::30062955@westernsydney.edu.au::68133fb3-9330-4251-bcfc-37615ef48f7a" providerId="AD" clId="Web-{B0870182-D6EF-0846-BF08-CC512E3E55C7}" dt="2022-09-28T04:19:20.289" v="2580" actId="1076"/>
          <ac:picMkLst>
            <pc:docMk/>
            <pc:sldMk cId="2992859085" sldId="276"/>
            <ac:picMk id="7" creationId="{001E74F7-9B7D-E216-9A4D-608AB42CE23C}"/>
          </ac:picMkLst>
        </pc:picChg>
        <pc:picChg chg="mod">
          <ac:chgData name="Sophie-May Kerr" userId="S::30062955@westernsydney.edu.au::68133fb3-9330-4251-bcfc-37615ef48f7a" providerId="AD" clId="Web-{B0870182-D6EF-0846-BF08-CC512E3E55C7}" dt="2022-09-28T04:19:22.383" v="2581" actId="1076"/>
          <ac:picMkLst>
            <pc:docMk/>
            <pc:sldMk cId="2992859085" sldId="276"/>
            <ac:picMk id="8" creationId="{FA3BB559-01F1-E1F3-38B0-F40789B44E6C}"/>
          </ac:picMkLst>
        </pc:picChg>
        <pc:picChg chg="mod">
          <ac:chgData name="Sophie-May Kerr" userId="S::30062955@westernsydney.edu.au::68133fb3-9330-4251-bcfc-37615ef48f7a" providerId="AD" clId="Web-{B0870182-D6EF-0846-BF08-CC512E3E55C7}" dt="2022-09-28T04:19:27.696" v="2582" actId="1076"/>
          <ac:picMkLst>
            <pc:docMk/>
            <pc:sldMk cId="2992859085" sldId="276"/>
            <ac:picMk id="9" creationId="{A82E1E94-99B7-9CA2-4AA6-0E023266510D}"/>
          </ac:picMkLst>
        </pc:picChg>
      </pc:sldChg>
      <pc:sldChg chg="addSp delSp modSp ord modNotes">
        <pc:chgData name="Sophie-May Kerr" userId="S::30062955@westernsydney.edu.au::68133fb3-9330-4251-bcfc-37615ef48f7a" providerId="AD" clId="Web-{B0870182-D6EF-0846-BF08-CC512E3E55C7}" dt="2022-09-28T05:03:20.140" v="2755" actId="20577"/>
        <pc:sldMkLst>
          <pc:docMk/>
          <pc:sldMk cId="4162149438" sldId="278"/>
        </pc:sldMkLst>
        <pc:spChg chg="mod">
          <ac:chgData name="Sophie-May Kerr" userId="S::30062955@westernsydney.edu.au::68133fb3-9330-4251-bcfc-37615ef48f7a" providerId="AD" clId="Web-{B0870182-D6EF-0846-BF08-CC512E3E55C7}" dt="2022-09-28T02:07:30.705" v="526" actId="20577"/>
          <ac:spMkLst>
            <pc:docMk/>
            <pc:sldMk cId="4162149438" sldId="278"/>
            <ac:spMk id="2" creationId="{2E6F1380-9A56-3743-8F4F-DFE3E078DCE2}"/>
          </ac:spMkLst>
        </pc:spChg>
        <pc:spChg chg="mod">
          <ac:chgData name="Sophie-May Kerr" userId="S::30062955@westernsydney.edu.au::68133fb3-9330-4251-bcfc-37615ef48f7a" providerId="AD" clId="Web-{B0870182-D6EF-0846-BF08-CC512E3E55C7}" dt="2022-09-28T05:03:14.890" v="2754" actId="20577"/>
          <ac:spMkLst>
            <pc:docMk/>
            <pc:sldMk cId="4162149438" sldId="278"/>
            <ac:spMk id="4" creationId="{F6360E99-779D-EEAA-E5E8-F7508C84243D}"/>
          </ac:spMkLst>
        </pc:spChg>
        <pc:spChg chg="del">
          <ac:chgData name="Sophie-May Kerr" userId="S::30062955@westernsydney.edu.au::68133fb3-9330-4251-bcfc-37615ef48f7a" providerId="AD" clId="Web-{B0870182-D6EF-0846-BF08-CC512E3E55C7}" dt="2022-09-28T02:07:47.955" v="528"/>
          <ac:spMkLst>
            <pc:docMk/>
            <pc:sldMk cId="4162149438" sldId="278"/>
            <ac:spMk id="5" creationId="{10CED2DD-4E23-2011-B2A7-36452D8B6C0D}"/>
          </ac:spMkLst>
        </pc:spChg>
        <pc:spChg chg="add mod">
          <ac:chgData name="Sophie-May Kerr" userId="S::30062955@westernsydney.edu.au::68133fb3-9330-4251-bcfc-37615ef48f7a" providerId="AD" clId="Web-{B0870182-D6EF-0846-BF08-CC512E3E55C7}" dt="2022-09-28T05:03:20.140" v="2755" actId="20577"/>
          <ac:spMkLst>
            <pc:docMk/>
            <pc:sldMk cId="4162149438" sldId="278"/>
            <ac:spMk id="6" creationId="{1E38621D-BF71-8D33-A7AA-1944D8970100}"/>
          </ac:spMkLst>
        </pc:spChg>
      </pc:sldChg>
      <pc:sldChg chg="addSp delSp modSp modNotes">
        <pc:chgData name="Sophie-May Kerr" userId="S::30062955@westernsydney.edu.au::68133fb3-9330-4251-bcfc-37615ef48f7a" providerId="AD" clId="Web-{B0870182-D6EF-0846-BF08-CC512E3E55C7}" dt="2022-09-28T04:21:50.949" v="2615" actId="1076"/>
        <pc:sldMkLst>
          <pc:docMk/>
          <pc:sldMk cId="2090463597" sldId="282"/>
        </pc:sldMkLst>
        <pc:spChg chg="mod">
          <ac:chgData name="Sophie-May Kerr" userId="S::30062955@westernsydney.edu.au::68133fb3-9330-4251-bcfc-37615ef48f7a" providerId="AD" clId="Web-{B0870182-D6EF-0846-BF08-CC512E3E55C7}" dt="2022-09-28T02:09:04.207" v="549" actId="20577"/>
          <ac:spMkLst>
            <pc:docMk/>
            <pc:sldMk cId="2090463597" sldId="282"/>
            <ac:spMk id="2" creationId="{2E6F1380-9A56-3743-8F4F-DFE3E078DCE2}"/>
          </ac:spMkLst>
        </pc:spChg>
        <pc:spChg chg="add mod">
          <ac:chgData name="Sophie-May Kerr" userId="S::30062955@westernsydney.edu.au::68133fb3-9330-4251-bcfc-37615ef48f7a" providerId="AD" clId="Web-{B0870182-D6EF-0846-BF08-CC512E3E55C7}" dt="2022-09-28T02:27:42.719" v="1139" actId="20577"/>
          <ac:spMkLst>
            <pc:docMk/>
            <pc:sldMk cId="2090463597" sldId="282"/>
            <ac:spMk id="3" creationId="{E962CC20-DAE9-9833-119C-E0F634B7A787}"/>
          </ac:spMkLst>
        </pc:spChg>
        <pc:spChg chg="del">
          <ac:chgData name="Sophie-May Kerr" userId="S::30062955@westernsydney.edu.au::68133fb3-9330-4251-bcfc-37615ef48f7a" providerId="AD" clId="Web-{B0870182-D6EF-0846-BF08-CC512E3E55C7}" dt="2022-09-28T02:08:21.097" v="535"/>
          <ac:spMkLst>
            <pc:docMk/>
            <pc:sldMk cId="2090463597" sldId="282"/>
            <ac:spMk id="4" creationId="{2FA2617C-F2EC-8E66-AC34-30F6EB4D8A25}"/>
          </ac:spMkLst>
        </pc:spChg>
        <pc:spChg chg="mod">
          <ac:chgData name="Sophie-May Kerr" userId="S::30062955@westernsydney.edu.au::68133fb3-9330-4251-bcfc-37615ef48f7a" providerId="AD" clId="Web-{B0870182-D6EF-0846-BF08-CC512E3E55C7}" dt="2022-09-28T04:21:50.949" v="2615" actId="1076"/>
          <ac:spMkLst>
            <pc:docMk/>
            <pc:sldMk cId="2090463597" sldId="282"/>
            <ac:spMk id="5" creationId="{D584168E-4517-9673-ADF2-00831E45DD56}"/>
          </ac:spMkLst>
        </pc:spChg>
      </pc:sldChg>
      <pc:sldChg chg="del">
        <pc:chgData name="Sophie-May Kerr" userId="S::30062955@westernsydney.edu.au::68133fb3-9330-4251-bcfc-37615ef48f7a" providerId="AD" clId="Web-{B0870182-D6EF-0846-BF08-CC512E3E55C7}" dt="2022-09-28T02:12:19.775" v="558"/>
        <pc:sldMkLst>
          <pc:docMk/>
          <pc:sldMk cId="457257374" sldId="283"/>
        </pc:sldMkLst>
      </pc:sldChg>
      <pc:sldChg chg="addSp modSp modNotes">
        <pc:chgData name="Sophie-May Kerr" userId="S::30062955@westernsydney.edu.au::68133fb3-9330-4251-bcfc-37615ef48f7a" providerId="AD" clId="Web-{B0870182-D6EF-0846-BF08-CC512E3E55C7}" dt="2022-09-28T04:13:57.299" v="2539" actId="20577"/>
        <pc:sldMkLst>
          <pc:docMk/>
          <pc:sldMk cId="2424356427" sldId="284"/>
        </pc:sldMkLst>
        <pc:spChg chg="mod">
          <ac:chgData name="Sophie-May Kerr" userId="S::30062955@westernsydney.edu.au::68133fb3-9330-4251-bcfc-37615ef48f7a" providerId="AD" clId="Web-{B0870182-D6EF-0846-BF08-CC512E3E55C7}" dt="2022-09-28T04:02:38.597" v="2493" actId="20577"/>
          <ac:spMkLst>
            <pc:docMk/>
            <pc:sldMk cId="2424356427" sldId="284"/>
            <ac:spMk id="2" creationId="{2E6F1380-9A56-3743-8F4F-DFE3E078DCE2}"/>
          </ac:spMkLst>
        </pc:spChg>
        <pc:spChg chg="add mod">
          <ac:chgData name="Sophie-May Kerr" userId="S::30062955@westernsydney.edu.au::68133fb3-9330-4251-bcfc-37615ef48f7a" providerId="AD" clId="Web-{B0870182-D6EF-0846-BF08-CC512E3E55C7}" dt="2022-09-28T04:13:57.299" v="2539" actId="20577"/>
          <ac:spMkLst>
            <pc:docMk/>
            <pc:sldMk cId="2424356427" sldId="284"/>
            <ac:spMk id="3" creationId="{78E6A683-28A9-F1AD-A431-7B549833573C}"/>
          </ac:spMkLst>
        </pc:spChg>
      </pc:sldChg>
      <pc:sldChg chg="addSp delSp modSp add replId modNotes">
        <pc:chgData name="Sophie-May Kerr" userId="S::30062955@westernsydney.edu.au::68133fb3-9330-4251-bcfc-37615ef48f7a" providerId="AD" clId="Web-{B0870182-D6EF-0846-BF08-CC512E3E55C7}" dt="2022-09-28T02:18:29.049" v="756"/>
        <pc:sldMkLst>
          <pc:docMk/>
          <pc:sldMk cId="1396768793" sldId="285"/>
        </pc:sldMkLst>
        <pc:spChg chg="mod">
          <ac:chgData name="Sophie-May Kerr" userId="S::30062955@westernsydney.edu.au::68133fb3-9330-4251-bcfc-37615ef48f7a" providerId="AD" clId="Web-{B0870182-D6EF-0846-BF08-CC512E3E55C7}" dt="2022-09-28T02:08:13.159" v="534" actId="20577"/>
          <ac:spMkLst>
            <pc:docMk/>
            <pc:sldMk cId="1396768793" sldId="285"/>
            <ac:spMk id="2" creationId="{2E6F1380-9A56-3743-8F4F-DFE3E078DCE2}"/>
          </ac:spMkLst>
        </pc:spChg>
        <pc:spChg chg="add mod">
          <ac:chgData name="Sophie-May Kerr" userId="S::30062955@westernsydney.edu.au::68133fb3-9330-4251-bcfc-37615ef48f7a" providerId="AD" clId="Web-{B0870182-D6EF-0846-BF08-CC512E3E55C7}" dt="2022-09-28T02:15:43.936" v="572" actId="14100"/>
          <ac:spMkLst>
            <pc:docMk/>
            <pc:sldMk cId="1396768793" sldId="285"/>
            <ac:spMk id="3" creationId="{B4A14A53-66F2-2316-0961-2345AC5014CC}"/>
          </ac:spMkLst>
        </pc:spChg>
        <pc:spChg chg="del">
          <ac:chgData name="Sophie-May Kerr" userId="S::30062955@westernsydney.edu.au::68133fb3-9330-4251-bcfc-37615ef48f7a" providerId="AD" clId="Web-{B0870182-D6EF-0846-BF08-CC512E3E55C7}" dt="2022-09-28T02:08:27.003" v="536"/>
          <ac:spMkLst>
            <pc:docMk/>
            <pc:sldMk cId="1396768793" sldId="285"/>
            <ac:spMk id="4" creationId="{F6360E99-779D-EEAA-E5E8-F7508C84243D}"/>
          </ac:spMkLst>
        </pc:spChg>
        <pc:spChg chg="mod">
          <ac:chgData name="Sophie-May Kerr" userId="S::30062955@westernsydney.edu.au::68133fb3-9330-4251-bcfc-37615ef48f7a" providerId="AD" clId="Web-{B0870182-D6EF-0846-BF08-CC512E3E55C7}" dt="2022-09-28T02:15:35.404" v="570" actId="14100"/>
          <ac:spMkLst>
            <pc:docMk/>
            <pc:sldMk cId="1396768793" sldId="285"/>
            <ac:spMk id="5" creationId="{10CED2DD-4E23-2011-B2A7-36452D8B6C0D}"/>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3"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_117_B36791EE.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en-AU"/>
              <a:t>Top 5 Strengths </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4"/>
            </a:solidFill>
            <a:ln>
              <a:noFill/>
            </a:ln>
            <a:effectLst/>
          </c:spPr>
          <c:invertIfNegative val="0"/>
          <c:cat>
            <c:strRef>
              <c:f>Sheet1!$B$18:$B$22</c:f>
              <c:strCache>
                <c:ptCount val="5"/>
                <c:pt idx="0">
                  <c:v>Shopping and services</c:v>
                </c:pt>
                <c:pt idx="1">
                  <c:v>Sense of belonging, identity and inclusion</c:v>
                </c:pt>
                <c:pt idx="2">
                  <c:v>Green space</c:v>
                </c:pt>
                <c:pt idx="3">
                  <c:v>Dining and nightlife</c:v>
                </c:pt>
                <c:pt idx="4">
                  <c:v>Cultural diversity</c:v>
                </c:pt>
              </c:strCache>
            </c:strRef>
          </c:cat>
          <c:val>
            <c:numRef>
              <c:f>Sheet1!$C$18:$C$22</c:f>
              <c:numCache>
                <c:formatCode>General</c:formatCode>
                <c:ptCount val="5"/>
                <c:pt idx="0">
                  <c:v>12</c:v>
                </c:pt>
                <c:pt idx="1">
                  <c:v>15</c:v>
                </c:pt>
                <c:pt idx="2">
                  <c:v>18</c:v>
                </c:pt>
                <c:pt idx="3">
                  <c:v>19</c:v>
                </c:pt>
                <c:pt idx="4">
                  <c:v>23</c:v>
                </c:pt>
              </c:numCache>
            </c:numRef>
          </c:val>
          <c:extLst>
            <c:ext xmlns:c16="http://schemas.microsoft.com/office/drawing/2014/chart" uri="{C3380CC4-5D6E-409C-BE32-E72D297353CC}">
              <c16:uniqueId val="{00000000-3D46-4619-81FE-63C2E5C5195B}"/>
            </c:ext>
          </c:extLst>
        </c:ser>
        <c:dLbls>
          <c:showLegendKey val="0"/>
          <c:showVal val="0"/>
          <c:showCatName val="0"/>
          <c:showSerName val="0"/>
          <c:showPercent val="0"/>
          <c:showBubbleSize val="0"/>
        </c:dLbls>
        <c:gapWidth val="182"/>
        <c:axId val="961480928"/>
        <c:axId val="961482176"/>
      </c:barChart>
      <c:catAx>
        <c:axId val="96148092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961482176"/>
        <c:crosses val="autoZero"/>
        <c:auto val="1"/>
        <c:lblAlgn val="ctr"/>
        <c:lblOffset val="100"/>
        <c:noMultiLvlLbl val="0"/>
      </c:catAx>
      <c:valAx>
        <c:axId val="96148217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961480928"/>
        <c:crosses val="autoZero"/>
        <c:crossBetween val="between"/>
      </c:valAx>
      <c:spPr>
        <a:noFill/>
        <a:ln>
          <a:noFill/>
        </a:ln>
        <a:effectLst/>
      </c:spPr>
    </c:plotArea>
    <c:plotVisOnly val="1"/>
    <c:dispBlanksAs val="gap"/>
    <c:showDLblsOverMax val="0"/>
  </c:chart>
  <c:spPr>
    <a:noFill/>
    <a:ln>
      <a:noFill/>
    </a:ln>
    <a:effectLst/>
  </c:spPr>
  <c:txPr>
    <a:bodyPr/>
    <a:lstStyle/>
    <a:p>
      <a:pPr>
        <a:defRPr sz="1400" baseline="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920" b="0" i="0" u="none" strike="noStrike" kern="1200" spc="0" baseline="0">
                <a:solidFill>
                  <a:schemeClr val="tx1">
                    <a:lumMod val="65000"/>
                    <a:lumOff val="35000"/>
                  </a:schemeClr>
                </a:solidFill>
                <a:latin typeface="+mn-lt"/>
                <a:ea typeface="+mn-ea"/>
                <a:cs typeface="+mn-cs"/>
              </a:defRPr>
            </a:pPr>
            <a:r>
              <a:rPr lang="en-AU"/>
              <a:t>Top 5 Improvement Areas </a:t>
            </a:r>
          </a:p>
        </c:rich>
      </c:tx>
      <c:overlay val="0"/>
      <c:spPr>
        <a:noFill/>
        <a:ln>
          <a:noFill/>
        </a:ln>
        <a:effectLst/>
      </c:spPr>
      <c:txPr>
        <a:bodyPr rot="0" spcFirstLastPara="1" vertOverflow="ellipsis" vert="horz" wrap="square" anchor="ctr" anchorCtr="1"/>
        <a:lstStyle/>
        <a:p>
          <a:pPr>
            <a:defRPr sz="192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clustered"/>
        <c:varyColors val="0"/>
        <c:ser>
          <c:idx val="0"/>
          <c:order val="0"/>
          <c:spPr>
            <a:solidFill>
              <a:schemeClr val="accent4"/>
            </a:solidFill>
            <a:ln>
              <a:noFill/>
            </a:ln>
            <a:effectLst/>
          </c:spPr>
          <c:invertIfNegative val="0"/>
          <c:cat>
            <c:strRef>
              <c:f>Sheet1!$B$70:$B$74</c:f>
              <c:strCache>
                <c:ptCount val="5"/>
                <c:pt idx="0">
                  <c:v>Public space and amenities</c:v>
                </c:pt>
                <c:pt idx="1">
                  <c:v>Public and active transport</c:v>
                </c:pt>
                <c:pt idx="2">
                  <c:v>Green space</c:v>
                </c:pt>
                <c:pt idx="3">
                  <c:v>Motor vehicle transport</c:v>
                </c:pt>
                <c:pt idx="4">
                  <c:v>Housing </c:v>
                </c:pt>
              </c:strCache>
            </c:strRef>
          </c:cat>
          <c:val>
            <c:numRef>
              <c:f>Sheet1!$C$70:$C$74</c:f>
              <c:numCache>
                <c:formatCode>General</c:formatCode>
                <c:ptCount val="5"/>
                <c:pt idx="0">
                  <c:v>8</c:v>
                </c:pt>
                <c:pt idx="1">
                  <c:v>13</c:v>
                </c:pt>
                <c:pt idx="2">
                  <c:v>15</c:v>
                </c:pt>
                <c:pt idx="3">
                  <c:v>20</c:v>
                </c:pt>
                <c:pt idx="4">
                  <c:v>21</c:v>
                </c:pt>
              </c:numCache>
            </c:numRef>
          </c:val>
          <c:extLst>
            <c:ext xmlns:c16="http://schemas.microsoft.com/office/drawing/2014/chart" uri="{C3380CC4-5D6E-409C-BE32-E72D297353CC}">
              <c16:uniqueId val="{00000000-A397-4C1C-9A1F-F23A28771144}"/>
            </c:ext>
          </c:extLst>
        </c:ser>
        <c:dLbls>
          <c:showLegendKey val="0"/>
          <c:showVal val="0"/>
          <c:showCatName val="0"/>
          <c:showSerName val="0"/>
          <c:showPercent val="0"/>
          <c:showBubbleSize val="0"/>
        </c:dLbls>
        <c:gapWidth val="182"/>
        <c:axId val="1400625392"/>
        <c:axId val="1426522048"/>
      </c:barChart>
      <c:catAx>
        <c:axId val="140062539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426522048"/>
        <c:crosses val="autoZero"/>
        <c:auto val="1"/>
        <c:lblAlgn val="ctr"/>
        <c:lblOffset val="100"/>
        <c:noMultiLvlLbl val="0"/>
      </c:catAx>
      <c:valAx>
        <c:axId val="14265220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400625392"/>
        <c:crosses val="autoZero"/>
        <c:crossBetween val="between"/>
      </c:valAx>
      <c:spPr>
        <a:noFill/>
        <a:ln>
          <a:noFill/>
        </a:ln>
        <a:effectLst/>
      </c:spPr>
    </c:plotArea>
    <c:plotVisOnly val="1"/>
    <c:dispBlanksAs val="gap"/>
    <c:showDLblsOverMax val="0"/>
  </c:chart>
  <c:spPr>
    <a:noFill/>
    <a:ln>
      <a:noFill/>
    </a:ln>
    <a:effectLst/>
  </c:spPr>
  <c:txPr>
    <a:bodyPr/>
    <a:lstStyle/>
    <a:p>
      <a:pPr>
        <a:defRPr sz="1600" baseline="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colors2.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F4B1BF-554F-494E-929B-FBCEEE1D3875}" type="datetimeFigureOut">
              <a:rPr lang="en-US" smtClean="0"/>
              <a:t>9/27/2022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57E972-E63A-3947-AB35-3FBB0ADF033C}" type="slidenum">
              <a:rPr lang="en-US" smtClean="0"/>
              <a:t>‹#›</a:t>
            </a:fld>
            <a:endParaRPr lang="en-US"/>
          </a:p>
        </p:txBody>
      </p:sp>
    </p:spTree>
    <p:extLst>
      <p:ext uri="{BB962C8B-B14F-4D97-AF65-F5344CB8AC3E}">
        <p14:creationId xmlns:p14="http://schemas.microsoft.com/office/powerpoint/2010/main" val="3693991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mailto:cfws@westernsydney.edu.au"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E57E972-E63A-3947-AB35-3FBB0ADF033C}" type="slidenum">
              <a:rPr lang="en-US" smtClean="0"/>
              <a:t>1</a:t>
            </a:fld>
            <a:endParaRPr lang="en-US"/>
          </a:p>
        </p:txBody>
      </p:sp>
    </p:spTree>
    <p:extLst>
      <p:ext uri="{BB962C8B-B14F-4D97-AF65-F5344CB8AC3E}">
        <p14:creationId xmlns:p14="http://schemas.microsoft.com/office/powerpoint/2010/main" val="16000305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Diversity in culture and age was also reflected as a strength. One person described the 'unique experience that invites you into Parramatta' as something that should be celebrated. </a:t>
            </a:r>
          </a:p>
          <a:p>
            <a:r>
              <a:rPr lang="en-US" dirty="0">
                <a:cs typeface="Calibri"/>
              </a:rPr>
              <a:t>Beyond celebrating diversity, comments reflected the importance of seeing this diversity represented within decision making. </a:t>
            </a:r>
          </a:p>
          <a:p>
            <a:r>
              <a:rPr lang="en-US" dirty="0">
                <a:cs typeface="Calibri"/>
              </a:rPr>
              <a:t>If done-well and residents are able to feel like their visions are represented in planning decisions, community consultation and engagement can provide the vehicle for this involvement. </a:t>
            </a:r>
          </a:p>
        </p:txBody>
      </p:sp>
      <p:sp>
        <p:nvSpPr>
          <p:cNvPr id="4" name="Slide Number Placeholder 3"/>
          <p:cNvSpPr>
            <a:spLocks noGrp="1"/>
          </p:cNvSpPr>
          <p:nvPr>
            <p:ph type="sldNum" sz="quarter" idx="5"/>
          </p:nvPr>
        </p:nvSpPr>
        <p:spPr/>
        <p:txBody>
          <a:bodyPr/>
          <a:lstStyle/>
          <a:p>
            <a:fld id="{8E57E972-E63A-3947-AB35-3FBB0ADF033C}" type="slidenum">
              <a:rPr lang="en-US" smtClean="0"/>
              <a:t>10</a:t>
            </a:fld>
            <a:endParaRPr lang="en-US"/>
          </a:p>
        </p:txBody>
      </p:sp>
    </p:spTree>
    <p:extLst>
      <p:ext uri="{BB962C8B-B14F-4D97-AF65-F5344CB8AC3E}">
        <p14:creationId xmlns:p14="http://schemas.microsoft.com/office/powerpoint/2010/main" val="1481020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100" dirty="0">
                <a:solidFill>
                  <a:srgbClr val="000000"/>
                </a:solidFill>
                <a:latin typeface="Calibri"/>
                <a:cs typeface="Calibri"/>
              </a:rPr>
              <a:t>So what does good consultation/engagement look like? And what lessons have we learnt from our fieldwork so far? </a:t>
            </a:r>
          </a:p>
          <a:p>
            <a:endParaRPr lang="en-GB" sz="1100" dirty="0">
              <a:solidFill>
                <a:srgbClr val="000000"/>
              </a:solidFill>
              <a:latin typeface="Calibri"/>
              <a:cs typeface="Calibri"/>
            </a:endParaRPr>
          </a:p>
          <a:p>
            <a:r>
              <a:rPr lang="en-GB" sz="1100" dirty="0">
                <a:solidFill>
                  <a:srgbClr val="000000"/>
                </a:solidFill>
                <a:latin typeface="Calibri"/>
                <a:cs typeface="Calibri"/>
              </a:rPr>
              <a:t>In addition to the data we have collected via engagement hub, hand to hand distribution of flyers has provided an opportunity for our research team to speak with residents, workers and businesses. Some of these conversations mirror the themes outlined previously, however others provided different insights into how community members feel about planning decisions more broadly. </a:t>
            </a:r>
          </a:p>
          <a:p>
            <a:endParaRPr lang="en-GB" sz="1100" dirty="0">
              <a:solidFill>
                <a:srgbClr val="000000"/>
              </a:solidFill>
              <a:latin typeface="Calibri"/>
              <a:cs typeface="Calibri"/>
            </a:endParaRPr>
          </a:p>
          <a:p>
            <a:r>
              <a:rPr lang="en-GB" sz="1100" dirty="0">
                <a:solidFill>
                  <a:srgbClr val="000000"/>
                </a:solidFill>
                <a:latin typeface="Calibri"/>
                <a:cs typeface="Calibri"/>
              </a:rPr>
              <a:t>In conversations, it was evident that some parts of the community feel there has been </a:t>
            </a:r>
            <a:r>
              <a:rPr lang="en-GB" sz="1100" b="0" i="0" dirty="0">
                <a:solidFill>
                  <a:srgbClr val="000000"/>
                </a:solidFill>
                <a:effectLst/>
                <a:latin typeface="Calibri"/>
                <a:cs typeface="Calibri"/>
              </a:rPr>
              <a:t>neglect of surrounding boroughs/suburbs</a:t>
            </a:r>
            <a:r>
              <a:rPr lang="en-GB" sz="1100" dirty="0">
                <a:solidFill>
                  <a:srgbClr val="000000"/>
                </a:solidFill>
                <a:latin typeface="Calibri"/>
                <a:cs typeface="Calibri"/>
              </a:rPr>
              <a:t> (e.g. </a:t>
            </a:r>
            <a:r>
              <a:rPr lang="en-GB" sz="1100" dirty="0" err="1">
                <a:solidFill>
                  <a:srgbClr val="000000"/>
                </a:solidFill>
                <a:latin typeface="Calibri"/>
                <a:cs typeface="Calibri"/>
              </a:rPr>
              <a:t>Merrylands</a:t>
            </a:r>
            <a:r>
              <a:rPr lang="en-GB" sz="1100" dirty="0">
                <a:solidFill>
                  <a:srgbClr val="000000"/>
                </a:solidFill>
                <a:latin typeface="Calibri"/>
                <a:cs typeface="Calibri"/>
              </a:rPr>
              <a:t>, Guildford) leading to safety concerns. </a:t>
            </a:r>
            <a:endParaRPr lang="en-GB" sz="1100" b="1" dirty="0">
              <a:solidFill>
                <a:srgbClr val="000000"/>
              </a:solidFill>
              <a:latin typeface="Calibri"/>
              <a:cs typeface="Calibri"/>
            </a:endParaRPr>
          </a:p>
          <a:p>
            <a:endParaRPr lang="en-GB" sz="1100" dirty="0">
              <a:solidFill>
                <a:srgbClr val="000000"/>
              </a:solidFill>
              <a:latin typeface="Calibri"/>
              <a:cs typeface="Calibri"/>
            </a:endParaRPr>
          </a:p>
          <a:p>
            <a:r>
              <a:rPr lang="en-GB" sz="1100" dirty="0">
                <a:solidFill>
                  <a:srgbClr val="000000"/>
                </a:solidFill>
                <a:latin typeface="Calibri"/>
                <a:cs typeface="Calibri"/>
              </a:rPr>
              <a:t>There was </a:t>
            </a:r>
            <a:r>
              <a:rPr lang="en-GB" sz="1100" b="0" i="0" dirty="0">
                <a:solidFill>
                  <a:srgbClr val="000000"/>
                </a:solidFill>
                <a:effectLst/>
                <a:latin typeface="Calibri"/>
                <a:cs typeface="Calibri"/>
              </a:rPr>
              <a:t>distrust in participatory processes, </a:t>
            </a:r>
            <a:r>
              <a:rPr lang="en-GB" sz="1100" dirty="0">
                <a:solidFill>
                  <a:srgbClr val="000000"/>
                </a:solidFill>
                <a:latin typeface="Calibri"/>
                <a:cs typeface="Calibri"/>
              </a:rPr>
              <a:t>as a result of not</a:t>
            </a:r>
            <a:r>
              <a:rPr lang="en-GB" sz="1100" b="0" i="0" dirty="0">
                <a:solidFill>
                  <a:srgbClr val="000000"/>
                </a:solidFill>
                <a:effectLst/>
                <a:latin typeface="Calibri"/>
                <a:cs typeface="Calibri"/>
              </a:rPr>
              <a:t> feeling heard</a:t>
            </a:r>
            <a:r>
              <a:rPr lang="en-GB" sz="1100" dirty="0">
                <a:solidFill>
                  <a:srgbClr val="000000"/>
                </a:solidFill>
                <a:latin typeface="Calibri"/>
                <a:cs typeface="Calibri"/>
              </a:rPr>
              <a:t> and residents reporting over-consultation with little transparency into actual decision making. The issue of disempowerment and lack of trust has been further heightened as a result of covid-19 and associated lockdowns. </a:t>
            </a:r>
            <a:endParaRPr lang="en-GB" sz="1100" b="1" dirty="0">
              <a:solidFill>
                <a:srgbClr val="000000"/>
              </a:solidFill>
              <a:latin typeface="Calibri"/>
              <a:cs typeface="Calibri"/>
            </a:endParaRPr>
          </a:p>
          <a:p>
            <a:endParaRPr lang="en-GB" sz="1100" dirty="0">
              <a:solidFill>
                <a:srgbClr val="000000"/>
              </a:solidFill>
              <a:latin typeface="Calibri"/>
              <a:cs typeface="Calibri"/>
            </a:endParaRPr>
          </a:p>
          <a:p>
            <a:r>
              <a:rPr lang="en-GB" sz="1100" dirty="0">
                <a:solidFill>
                  <a:srgbClr val="000000"/>
                </a:solidFill>
                <a:latin typeface="Calibri"/>
                <a:cs typeface="Calibri"/>
              </a:rPr>
              <a:t>How can we make sure we are working with communities in a way that rebuilds trust?</a:t>
            </a:r>
          </a:p>
          <a:p>
            <a:endParaRPr lang="en-GB" sz="1100" dirty="0">
              <a:solidFill>
                <a:srgbClr val="000000"/>
              </a:solidFill>
              <a:latin typeface="Calibri"/>
              <a:cs typeface="Calibri"/>
            </a:endParaRPr>
          </a:p>
          <a:p>
            <a:r>
              <a:rPr lang="en-GB" sz="1100" dirty="0">
                <a:solidFill>
                  <a:srgbClr val="000000"/>
                </a:solidFill>
                <a:latin typeface="Calibri"/>
                <a:cs typeface="Calibri"/>
              </a:rPr>
              <a:t>Guiding principles for good community engagement include (read from slides) </a:t>
            </a:r>
            <a:endParaRPr lang="en-GB" sz="1100" b="1" dirty="0">
              <a:solidFill>
                <a:srgbClr val="000000"/>
              </a:solidFill>
              <a:latin typeface="Calibri"/>
              <a:cs typeface="Calibri"/>
            </a:endParaRPr>
          </a:p>
          <a:p>
            <a:pPr>
              <a:buFont typeface="+mj-lt"/>
            </a:pPr>
            <a:endParaRPr lang="en-GB" sz="1100">
              <a:solidFill>
                <a:srgbClr val="000000"/>
              </a:solidFill>
              <a:latin typeface="Calibri"/>
              <a:cs typeface="Calibri"/>
            </a:endParaRPr>
          </a:p>
          <a:p>
            <a:endParaRPr lang="en-US">
              <a:solidFill>
                <a:srgbClr val="000000"/>
              </a:solidFill>
              <a:latin typeface="Calibri"/>
              <a:cs typeface="Calibri"/>
            </a:endParaRPr>
          </a:p>
        </p:txBody>
      </p:sp>
      <p:sp>
        <p:nvSpPr>
          <p:cNvPr id="4" name="Slide Number Placeholder 3"/>
          <p:cNvSpPr>
            <a:spLocks noGrp="1"/>
          </p:cNvSpPr>
          <p:nvPr>
            <p:ph type="sldNum" sz="quarter" idx="5"/>
          </p:nvPr>
        </p:nvSpPr>
        <p:spPr/>
        <p:txBody>
          <a:bodyPr/>
          <a:lstStyle/>
          <a:p>
            <a:fld id="{8E57E972-E63A-3947-AB35-3FBB0ADF033C}" type="slidenum">
              <a:rPr lang="en-US" smtClean="0"/>
              <a:t>11</a:t>
            </a:fld>
            <a:endParaRPr lang="en-US"/>
          </a:p>
        </p:txBody>
      </p:sp>
    </p:spTree>
    <p:extLst>
      <p:ext uri="{BB962C8B-B14F-4D97-AF65-F5344CB8AC3E}">
        <p14:creationId xmlns:p14="http://schemas.microsoft.com/office/powerpoint/2010/main" val="41385705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buFont typeface="+mj-lt"/>
            </a:pPr>
            <a:r>
              <a:rPr lang="en-GB" dirty="0"/>
              <a:t>In closing, this project represents a significant opportunity to establish and enhance relationships with and between community members, local councils and the university including the access to and sharing of data.</a:t>
            </a:r>
            <a:endParaRPr lang="en-AU" dirty="0">
              <a:cs typeface="Calibri"/>
            </a:endParaRPr>
          </a:p>
          <a:p>
            <a:pPr>
              <a:buFont typeface="+mj-lt"/>
            </a:pPr>
            <a:endParaRPr lang="en-GB" dirty="0">
              <a:cs typeface="Calibri"/>
            </a:endParaRPr>
          </a:p>
          <a:p>
            <a:pPr>
              <a:buFont typeface="+mj-lt"/>
            </a:pPr>
            <a:r>
              <a:rPr lang="en-GB" dirty="0">
                <a:cs typeface="Calibri"/>
              </a:rPr>
              <a:t>The consultation is still open for another week, we would love your support as participants and sharing the opportunity </a:t>
            </a:r>
            <a:r>
              <a:rPr lang="en-GB" dirty="0"/>
              <a:t>your networks and your organisation. We can send materials to anyone for social media, promoting in your staff emails. </a:t>
            </a:r>
            <a:endParaRPr lang="en-US" dirty="0">
              <a:cs typeface="Calibri"/>
            </a:endParaRPr>
          </a:p>
          <a:p>
            <a:pPr>
              <a:buFont typeface="+mj-lt"/>
            </a:pPr>
            <a:endParaRPr lang="en-GB" dirty="0"/>
          </a:p>
          <a:p>
            <a:pPr>
              <a:buFont typeface="+mj-lt"/>
            </a:pPr>
            <a:r>
              <a:rPr lang="en-GB" dirty="0"/>
              <a:t>Send an email to us to receive a copy of the consultation report and request specific data points: </a:t>
            </a:r>
            <a:r>
              <a:rPr lang="en-GB" dirty="0">
                <a:hlinkClick r:id="rId3"/>
              </a:rPr>
              <a:t>cfws@westernsydney.edu.au</a:t>
            </a:r>
            <a:endParaRPr lang="en-US"/>
          </a:p>
          <a:p>
            <a:pPr>
              <a:buFont typeface="+mj-lt"/>
            </a:pPr>
            <a:endParaRPr lang="en-GB" dirty="0"/>
          </a:p>
          <a:p>
            <a:pPr>
              <a:buFont typeface="+mj-lt"/>
            </a:pPr>
            <a:r>
              <a:rPr lang="en-GB" dirty="0"/>
              <a:t>Investment in community consultation in the future, and how our experience informs future practice in this remit </a:t>
            </a:r>
            <a:r>
              <a:rPr lang="en-GB" b="1" dirty="0"/>
              <a:t>(Rhonda to expand here)</a:t>
            </a:r>
            <a:endParaRPr lang="en-US" b="1" dirty="0">
              <a:cs typeface="Calibri" panose="020F0502020204030204"/>
            </a:endParaRPr>
          </a:p>
        </p:txBody>
      </p:sp>
      <p:sp>
        <p:nvSpPr>
          <p:cNvPr id="4" name="Slide Number Placeholder 3"/>
          <p:cNvSpPr>
            <a:spLocks noGrp="1"/>
          </p:cNvSpPr>
          <p:nvPr>
            <p:ph type="sldNum" sz="quarter" idx="5"/>
          </p:nvPr>
        </p:nvSpPr>
        <p:spPr/>
        <p:txBody>
          <a:bodyPr/>
          <a:lstStyle/>
          <a:p>
            <a:fld id="{8E57E972-E63A-3947-AB35-3FBB0ADF033C}" type="slidenum">
              <a:rPr lang="en-US" smtClean="0"/>
              <a:t>12</a:t>
            </a:fld>
            <a:endParaRPr lang="en-US"/>
          </a:p>
        </p:txBody>
      </p:sp>
    </p:spTree>
    <p:extLst>
      <p:ext uri="{BB962C8B-B14F-4D97-AF65-F5344CB8AC3E}">
        <p14:creationId xmlns:p14="http://schemas.microsoft.com/office/powerpoint/2010/main" val="4169677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a:solidFill>
                  <a:srgbClr val="000000"/>
                </a:solidFill>
                <a:effectLst/>
                <a:latin typeface="Calibri" panose="020F0502020204030204" pitchFamily="34" charset="0"/>
              </a:rPr>
              <a:t>At the Centre for Western Sydney, we are committed to a politics of listening – that is- to engage with our local communities to reflect their aspirations and needs in our vision.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a:solidFill>
                  <a:srgbClr val="000000"/>
                </a:solidFill>
                <a:effectLst/>
                <a:latin typeface="Calibri" panose="020F0502020204030204" pitchFamily="34" charset="0"/>
              </a:rPr>
              <a:t>Community consultation is a significant part of envisioning the development of Parramatta and the Central River City as a Global City. </a:t>
            </a:r>
            <a:r>
              <a:rPr lang="en-GB" sz="1800" b="0" i="0">
                <a:solidFill>
                  <a:srgbClr val="000000"/>
                </a:solidFill>
                <a:effectLst/>
                <a:latin typeface="Calibri" panose="020F0502020204030204" pitchFamily="34" charset="0"/>
              </a:rPr>
              <a:t>The community consultation aims to identify the region’s most pressing challenges while also co-developing solutions with the communities interested in the future of region. </a:t>
            </a:r>
            <a:endParaRPr lang="en-GB" sz="1200" b="0" i="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a:solidFill>
                  <a:srgbClr val="000000"/>
                </a:solidFill>
                <a:effectLst/>
                <a:latin typeface="Calibri" panose="020F0502020204030204" pitchFamily="34" charset="0"/>
              </a:rPr>
              <a:t>While the importance of community consultation has long been recognised, the Covid-19 lockdowns have provoked an awakening to the value of local areas for work, play and connection. The design of buildings, gardens, streets, local parks and shops have all come into closer view. It is important now more than ever that we plan for a region that reflects the communities living, working, and engaging in these spaces.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a:solidFill>
                <a:srgbClr val="000000"/>
              </a:solidFill>
              <a:effectLst/>
              <a:latin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sz="1800">
                <a:effectLst/>
                <a:latin typeface="Calibri" panose="020F0502020204030204" pitchFamily="34" charset="0"/>
                <a:ea typeface="Calibri" panose="020F0502020204030204" pitchFamily="34" charset="0"/>
                <a:cs typeface="Times New Roman" panose="02020603050405020304" pitchFamily="18" charset="0"/>
              </a:rPr>
              <a:t>If we are to aspire to be a liveable, vibrant, dynamic, ‘soulful’ city, we need to understand these aspirations from the perspectives of different user groups including residents, workers, students and visitors. How do people interact with and experience the city? What are their needs and aspirations? What do they see as strengths and areas for improvement?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80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a:solidFill>
                <a:srgbClr val="000000"/>
              </a:solidFill>
              <a:effectLst/>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8E57E972-E63A-3947-AB35-3FBB0ADF033C}" type="slidenum">
              <a:rPr lang="en-US" smtClean="0"/>
              <a:t>2</a:t>
            </a:fld>
            <a:endParaRPr lang="en-US"/>
          </a:p>
        </p:txBody>
      </p:sp>
    </p:spTree>
    <p:extLst>
      <p:ext uri="{BB962C8B-B14F-4D97-AF65-F5344CB8AC3E}">
        <p14:creationId xmlns:p14="http://schemas.microsoft.com/office/powerpoint/2010/main" val="847113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sz="1200" b="0" i="0" dirty="0">
                <a:solidFill>
                  <a:srgbClr val="000000"/>
                </a:solidFill>
                <a:effectLst/>
                <a:latin typeface="Calibri"/>
                <a:cs typeface="Calibri"/>
              </a:rPr>
              <a:t>To answer these questions, we designed a community consultation which was launched at the beginning of September and will run until the 15</a:t>
            </a:r>
            <a:r>
              <a:rPr lang="en-GB" sz="1200" b="0" i="0" baseline="30000" dirty="0">
                <a:solidFill>
                  <a:srgbClr val="000000"/>
                </a:solidFill>
                <a:effectLst/>
                <a:latin typeface="Calibri"/>
                <a:cs typeface="Calibri"/>
              </a:rPr>
              <a:t>th</a:t>
            </a:r>
            <a:r>
              <a:rPr lang="en-GB" sz="1200" b="0" i="0" dirty="0">
                <a:solidFill>
                  <a:srgbClr val="000000"/>
                </a:solidFill>
                <a:effectLst/>
                <a:latin typeface="Calibri"/>
                <a:cs typeface="Calibri"/>
              </a:rPr>
              <a:t> October.</a:t>
            </a:r>
            <a:r>
              <a:rPr lang="en-GB" dirty="0">
                <a:solidFill>
                  <a:srgbClr val="000000"/>
                </a:solidFill>
                <a:latin typeface="Calibri"/>
                <a:cs typeface="Calibri"/>
              </a:rPr>
              <a:t> </a:t>
            </a:r>
            <a:endParaRPr lang="en-GB" sz="1200" b="0" i="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dirty="0">
                <a:solidFill>
                  <a:srgbClr val="000000"/>
                </a:solidFill>
                <a:effectLst/>
                <a:latin typeface="Calibri"/>
                <a:cs typeface="Calibri"/>
              </a:rPr>
              <a:t>The consultation is being run online, via the Engagement Hub platform. This platform is designed by Stakeholder engagement specialists in Urban and Regional Planning has been used by various levels of government to gather insight into community perspectives on placemaking.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dirty="0">
                <a:solidFill>
                  <a:srgbClr val="000000"/>
                </a:solidFill>
                <a:effectLst/>
                <a:latin typeface="Calibri"/>
                <a:cs typeface="Calibri"/>
              </a:rPr>
              <a:t>Our central website provides three main methods of engagement. Participants can take part in 1 or more of the following (read from slides).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a:solidFill>
                <a:srgbClr val="000000"/>
              </a:solidFill>
              <a:effectLst/>
              <a:latin typeface="verdana" panose="020B0604030504040204" pitchFamily="34" charset="0"/>
            </a:endParaRPr>
          </a:p>
          <a:p>
            <a:pPr>
              <a:defRPr/>
            </a:pPr>
            <a:r>
              <a:rPr lang="en-AU" dirty="0"/>
              <a:t>Recruitment of participants for the consultation occurred via online and social media channels, in addition </a:t>
            </a:r>
            <a:r>
              <a:rPr lang="en-AU" i="0" kern="1200" dirty="0">
                <a:effectLst/>
              </a:rPr>
              <a:t>to </a:t>
            </a:r>
            <a:r>
              <a:rPr lang="en-AU" dirty="0"/>
              <a:t>physical distribution of flyers with </a:t>
            </a:r>
            <a:r>
              <a:rPr lang="en-AU" i="0" kern="1200" dirty="0">
                <a:effectLst/>
              </a:rPr>
              <a:t>a </a:t>
            </a:r>
            <a:r>
              <a:rPr lang="en-AU" dirty="0"/>
              <a:t>QR code directing people to the engagement hub website. Recruitment has been carried out by </a:t>
            </a:r>
            <a:r>
              <a:rPr lang="en-AU" dirty="0" err="1"/>
              <a:t>CfWS</a:t>
            </a:r>
            <a:r>
              <a:rPr lang="en-AU" dirty="0"/>
              <a:t> staff</a:t>
            </a:r>
            <a:r>
              <a:rPr lang="en-AU" i="0" kern="1200" dirty="0">
                <a:effectLst/>
              </a:rPr>
              <a:t>, </a:t>
            </a:r>
            <a:r>
              <a:rPr lang="en-AU" dirty="0"/>
              <a:t>with </a:t>
            </a:r>
            <a:r>
              <a:rPr lang="en-AU" i="0" kern="1200" dirty="0">
                <a:effectLst/>
              </a:rPr>
              <a:t>the </a:t>
            </a:r>
            <a:r>
              <a:rPr lang="en-AU" dirty="0"/>
              <a:t>support of partner organisations (including local councils) who have helped to disseminate within their networks. </a:t>
            </a:r>
            <a:endParaRPr lang="en-US" dirty="0"/>
          </a:p>
          <a:p>
            <a:pPr>
              <a:defRPr/>
            </a:pPr>
            <a:r>
              <a:rPr lang="en-AU" dirty="0"/>
              <a:t>Aiming to recruit a diversity of participation and perspectives, </a:t>
            </a:r>
            <a:r>
              <a:rPr lang="en-AU" i="0" kern="1200" dirty="0">
                <a:effectLst/>
              </a:rPr>
              <a:t>we </a:t>
            </a:r>
            <a:r>
              <a:rPr lang="en-AU" dirty="0"/>
              <a:t>have handed out flyers across key suburbs within the GPOP region including Merrylands, Guildford, Granville, Auburn, </a:t>
            </a:r>
            <a:r>
              <a:rPr lang="en-AU" dirty="0" err="1"/>
              <a:t>Lidcome</a:t>
            </a:r>
            <a:r>
              <a:rPr lang="en-AU" dirty="0"/>
              <a:t>, Parramatta </a:t>
            </a:r>
            <a:r>
              <a:rPr lang="en-AU" i="0" kern="1200" dirty="0">
                <a:effectLst/>
              </a:rPr>
              <a:t>and </a:t>
            </a:r>
            <a:r>
              <a:rPr lang="en-AU" dirty="0"/>
              <a:t>WSU South Parramatta campus. We have distributed </a:t>
            </a:r>
            <a:r>
              <a:rPr lang="en-AU" i="0" kern="1200" dirty="0">
                <a:effectLst/>
              </a:rPr>
              <a:t>flyers</a:t>
            </a:r>
            <a:r>
              <a:rPr lang="en-AU" dirty="0"/>
              <a:t> in these suburbs at a variety of locations including town centres, shopping centres, train stations, businesses, markets and parks. </a:t>
            </a:r>
            <a:endParaRPr lang="en-US"/>
          </a:p>
          <a:p>
            <a:pPr>
              <a:defRPr/>
            </a:pPr>
            <a:endParaRPr lang="en-AU" dirty="0">
              <a:cs typeface="Calibri"/>
            </a:endParaRPr>
          </a:p>
          <a:p>
            <a:r>
              <a:rPr lang="en-AU" dirty="0">
                <a:cs typeface="Calibri"/>
              </a:rPr>
              <a:t>As with any methodology there are opportunities and limitations of the study. Benefits of online platform = wide reach, accessibility, cost efficient and safe space for people to learn and test assumptions. </a:t>
            </a:r>
          </a:p>
          <a:p>
            <a:r>
              <a:rPr lang="en-AU" dirty="0">
                <a:solidFill>
                  <a:srgbClr val="000000"/>
                </a:solidFill>
                <a:latin typeface="Calibri"/>
                <a:cs typeface="Calibri"/>
              </a:rPr>
              <a:t>Limitations of online platform = excludes those with limited tech access or literacy, potential to exclude culturally and linguistically diverse populations due to language barriers, moderation process and privacy concerns. </a:t>
            </a:r>
            <a:endParaRPr lang="en-AU" sz="1200" dirty="0">
              <a:solidFill>
                <a:srgbClr val="000000"/>
              </a:solidFill>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AU" sz="1200" i="0" dirty="0">
              <a:solidFill>
                <a:srgbClr val="000000"/>
              </a:solidFill>
              <a:effectLst/>
              <a:latin typeface="Calibri"/>
              <a:cs typeface="Calibri"/>
            </a:endParaRPr>
          </a:p>
          <a:p>
            <a:pPr>
              <a:defRPr/>
            </a:pPr>
            <a:endParaRPr lang="en-AU" dirty="0">
              <a:solidFill>
                <a:srgbClr val="000000"/>
              </a:solidFill>
              <a:latin typeface="Calibri"/>
              <a:ea typeface="verdana" panose="020B0604030504040204" pitchFamily="34" charset="0"/>
              <a:cs typeface="Calibri"/>
            </a:endParaRPr>
          </a:p>
          <a:p>
            <a:pPr>
              <a:defRPr/>
            </a:pPr>
            <a:endParaRPr lang="en-US" b="1" dirty="0">
              <a:solidFill>
                <a:srgbClr val="FF0000"/>
              </a:solidFill>
              <a:latin typeface="Calibri"/>
              <a:ea typeface="verdana" panose="020B0604030504040204" pitchFamily="34" charset="0"/>
              <a:cs typeface="Calibri"/>
            </a:endParaRPr>
          </a:p>
          <a:p>
            <a:pPr>
              <a:defRPr/>
            </a:pPr>
            <a:endParaRPr lang="en-GB">
              <a:solidFill>
                <a:srgbClr val="000000"/>
              </a:solidFill>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8E57E972-E63A-3947-AB35-3FBB0ADF033C}" type="slidenum">
              <a:rPr lang="en-US" smtClean="0"/>
              <a:t>3</a:t>
            </a:fld>
            <a:endParaRPr lang="en-US"/>
          </a:p>
        </p:txBody>
      </p:sp>
    </p:spTree>
    <p:extLst>
      <p:ext uri="{BB962C8B-B14F-4D97-AF65-F5344CB8AC3E}">
        <p14:creationId xmlns:p14="http://schemas.microsoft.com/office/powerpoint/2010/main" val="2234808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GB" dirty="0">
                <a:solidFill>
                  <a:srgbClr val="000000"/>
                </a:solidFill>
                <a:latin typeface="verdana"/>
                <a:ea typeface="verdana"/>
              </a:rPr>
              <a:t>Across the three different tools, participants </a:t>
            </a:r>
            <a:r>
              <a:rPr lang="en-GB" sz="1200" b="0" i="0" dirty="0">
                <a:solidFill>
                  <a:srgbClr val="000000"/>
                </a:solidFill>
                <a:effectLst/>
                <a:latin typeface="verdana"/>
                <a:ea typeface="verdana"/>
              </a:rPr>
              <a:t>are invited to share their ideas on a broad range of different topics including (read from slides)</a:t>
            </a:r>
            <a:r>
              <a:rPr lang="en-GB" dirty="0">
                <a:solidFill>
                  <a:srgbClr val="000000"/>
                </a:solidFill>
                <a:latin typeface="verdana"/>
                <a:ea typeface="verdana"/>
              </a:rPr>
              <a:t> </a:t>
            </a:r>
            <a:endParaRPr lang="en-GB" sz="1200" b="0" i="0" dirty="0">
              <a:solidFill>
                <a:srgbClr val="000000"/>
              </a:solidFill>
              <a:effectLst/>
              <a:latin typeface="verdana" panose="020B0604030504040204" pitchFamily="34" charset="0"/>
            </a:endParaRPr>
          </a:p>
          <a:p>
            <a:pPr>
              <a:defRPr/>
            </a:pPr>
            <a:endParaRPr lang="en-GB">
              <a:solidFill>
                <a:srgbClr val="000000"/>
              </a:solidFill>
              <a:latin typeface="verdana" panose="020B0604030504040204" pitchFamily="34" charset="0"/>
              <a:ea typeface="verdana"/>
            </a:endParaRPr>
          </a:p>
          <a:p>
            <a:pPr>
              <a:defRPr/>
            </a:pPr>
            <a:r>
              <a:rPr lang="en-GB" dirty="0">
                <a:solidFill>
                  <a:srgbClr val="000000"/>
                </a:solidFill>
                <a:latin typeface="verdana"/>
                <a:ea typeface="verdana"/>
              </a:rPr>
              <a:t>Ideas wall and survey gave people the ability to add more detail on questions such as </a:t>
            </a:r>
          </a:p>
          <a:p>
            <a:pPr>
              <a:defRPr/>
            </a:pPr>
            <a:r>
              <a:rPr lang="en-GB" dirty="0">
                <a:solidFill>
                  <a:srgbClr val="000000"/>
                </a:solidFill>
                <a:latin typeface="verdana"/>
                <a:ea typeface="verdana"/>
              </a:rPr>
              <a:t>- how can we foster innovation, creativity, education and entrepreneurship?</a:t>
            </a:r>
          </a:p>
          <a:p>
            <a:pPr>
              <a:defRPr/>
            </a:pPr>
            <a:r>
              <a:rPr lang="en-GB" dirty="0">
                <a:solidFill>
                  <a:srgbClr val="000000"/>
                </a:solidFill>
                <a:latin typeface="verdana"/>
                <a:ea typeface="verdana"/>
              </a:rPr>
              <a:t>- how can we ensure business and industry thrive?</a:t>
            </a:r>
          </a:p>
          <a:p>
            <a:pPr>
              <a:defRPr/>
            </a:pPr>
            <a:r>
              <a:rPr lang="en-GB" dirty="0">
                <a:solidFill>
                  <a:srgbClr val="000000"/>
                </a:solidFill>
                <a:latin typeface="verdana"/>
                <a:ea typeface="verdana"/>
              </a:rPr>
              <a:t>- How can we celebrate local identity and culture? </a:t>
            </a:r>
          </a:p>
          <a:p>
            <a:pPr>
              <a:defRPr/>
            </a:pPr>
            <a:endParaRPr lang="en-GB" dirty="0">
              <a:solidFill>
                <a:srgbClr val="000000"/>
              </a:solidFill>
              <a:latin typeface="verdana"/>
              <a:ea typeface="verdana"/>
            </a:endParaRPr>
          </a:p>
          <a:p>
            <a:pPr>
              <a:defRPr/>
            </a:pPr>
            <a:r>
              <a:rPr lang="en-GB" dirty="0">
                <a:solidFill>
                  <a:srgbClr val="000000"/>
                </a:solidFill>
                <a:latin typeface="verdana"/>
                <a:ea typeface="verdana"/>
              </a:rPr>
              <a:t>These themes reflect key elements of regional planning. Understanding how people feel about the provision and accessibility of these key features within the GPOP region, can provide important insights into the micro-politics of everyday lives that are crucial for helping us better understand the success of planning policies on the ground. </a:t>
            </a:r>
          </a:p>
        </p:txBody>
      </p:sp>
      <p:sp>
        <p:nvSpPr>
          <p:cNvPr id="4" name="Slide Number Placeholder 3"/>
          <p:cNvSpPr>
            <a:spLocks noGrp="1"/>
          </p:cNvSpPr>
          <p:nvPr>
            <p:ph type="sldNum" sz="quarter" idx="5"/>
          </p:nvPr>
        </p:nvSpPr>
        <p:spPr/>
        <p:txBody>
          <a:bodyPr/>
          <a:lstStyle/>
          <a:p>
            <a:fld id="{8E57E972-E63A-3947-AB35-3FBB0ADF033C}" type="slidenum">
              <a:rPr lang="en-US" smtClean="0"/>
              <a:t>4</a:t>
            </a:fld>
            <a:endParaRPr lang="en-US"/>
          </a:p>
        </p:txBody>
      </p:sp>
    </p:spTree>
    <p:extLst>
      <p:ext uri="{BB962C8B-B14F-4D97-AF65-F5344CB8AC3E}">
        <p14:creationId xmlns:p14="http://schemas.microsoft.com/office/powerpoint/2010/main" val="18064366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Today we will present preliminary findings, drawing on the responses of the first 57 people who participated in the consultation. </a:t>
            </a:r>
            <a:r>
              <a:rPr lang="en-US" dirty="0"/>
              <a:t> </a:t>
            </a:r>
            <a:r>
              <a:rPr lang="en-AU" dirty="0"/>
              <a:t> </a:t>
            </a:r>
            <a:endParaRPr lang="en-US"/>
          </a:p>
          <a:p>
            <a:r>
              <a:rPr lang="en-AU" dirty="0"/>
              <a:t>  </a:t>
            </a:r>
            <a:endParaRPr lang="en-AU" dirty="0">
              <a:cs typeface="Calibri"/>
            </a:endParaRPr>
          </a:p>
          <a:p>
            <a:r>
              <a:rPr lang="en-AU" dirty="0"/>
              <a:t>Taking a quick look at who has participated in the consultation...   </a:t>
            </a:r>
            <a:endParaRPr lang="en-AU" dirty="0">
              <a:cs typeface="Calibri"/>
            </a:endParaRPr>
          </a:p>
          <a:p>
            <a:r>
              <a:rPr lang="en-GB" dirty="0"/>
              <a:t>  </a:t>
            </a:r>
            <a:endParaRPr lang="en-AU"/>
          </a:p>
          <a:p>
            <a:pPr marL="171450" indent="-171450">
              <a:buFont typeface="Arial"/>
              <a:buChar char="•"/>
            </a:pPr>
            <a:r>
              <a:rPr lang="en-GB" dirty="0"/>
              <a:t>Roughly same levels of participation from males/females  </a:t>
            </a:r>
            <a:endParaRPr lang="en-AU" dirty="0"/>
          </a:p>
          <a:p>
            <a:pPr marL="171450" indent="-171450">
              <a:buFont typeface="Arial"/>
              <a:buChar char="•"/>
            </a:pPr>
            <a:r>
              <a:rPr lang="en-GB" dirty="0"/>
              <a:t>So far it has been a younger demographic that has responded, with half of the respondents aged between 18-34, and a further 20% aged between 34-44.  </a:t>
            </a:r>
            <a:r>
              <a:rPr lang="en-US" dirty="0"/>
              <a:t> </a:t>
            </a:r>
            <a:endParaRPr lang="en-AU" dirty="0"/>
          </a:p>
          <a:p>
            <a:pPr marL="171450" indent="-171450">
              <a:buFont typeface="Arial"/>
              <a:buChar char="•"/>
            </a:pPr>
            <a:r>
              <a:rPr lang="en-GB" dirty="0"/>
              <a:t>75% born in Australia, 25% born overseas (compare this to census data of Western Sydney where in 2021 40% of Greater Western Sydney population were born overseas – our sample is not as diverse as it could be, this is a limitation of the online </a:t>
            </a:r>
            <a:r>
              <a:rPr lang="en-GB" dirty="0" err="1"/>
              <a:t>metholodology</a:t>
            </a:r>
            <a:r>
              <a:rPr lang="en-GB" dirty="0"/>
              <a:t>)  </a:t>
            </a:r>
            <a:r>
              <a:rPr lang="en-US" dirty="0"/>
              <a:t> </a:t>
            </a:r>
            <a:endParaRPr lang="en-AU" dirty="0"/>
          </a:p>
          <a:p>
            <a:pPr marL="171450" indent="-171450">
              <a:buFont typeface="Arial"/>
              <a:buChar char="•"/>
            </a:pPr>
            <a:r>
              <a:rPr lang="en-GB" dirty="0"/>
              <a:t>60% owned their properties (outright or with a mortgage), 40% were renting  </a:t>
            </a:r>
            <a:r>
              <a:rPr lang="en-US" dirty="0"/>
              <a:t> </a:t>
            </a:r>
            <a:endParaRPr lang="en-AU" dirty="0"/>
          </a:p>
          <a:p>
            <a:pPr marL="171450" indent="-171450">
              <a:buFont typeface="Arial"/>
              <a:buChar char="•"/>
            </a:pPr>
            <a:r>
              <a:rPr lang="en-GB" dirty="0"/>
              <a:t>Diverse range of household types – roughly ~25% couple no children, ~25% couple with children aged under 15 and ~25% couple with children aged 15+  </a:t>
            </a:r>
            <a:r>
              <a:rPr lang="en-US" dirty="0"/>
              <a:t> </a:t>
            </a:r>
            <a:endParaRPr lang="en-AU" dirty="0"/>
          </a:p>
          <a:p>
            <a:pPr marL="171450" indent="-171450">
              <a:buFont typeface="Arial"/>
              <a:buChar char="•"/>
            </a:pPr>
            <a:r>
              <a:rPr lang="en-GB" dirty="0"/>
              <a:t>Highly educated cohort – Nearly 70% held a Bachelor, Postgraduate or Doctorate level qualification (34%, 25%, 7% respectively) </a:t>
            </a:r>
            <a:r>
              <a:rPr lang="en-US" dirty="0"/>
              <a:t> </a:t>
            </a:r>
            <a:endParaRPr lang="en-AU" dirty="0"/>
          </a:p>
          <a:p>
            <a:pPr marL="171450" indent="-171450">
              <a:buFont typeface="Arial"/>
              <a:buChar char="•"/>
            </a:pPr>
            <a:r>
              <a:rPr lang="en-GB" dirty="0"/>
              <a:t>54% were in fulltime employment, with only 7% unemployed and looking for work  </a:t>
            </a:r>
            <a:r>
              <a:rPr lang="en-US" dirty="0"/>
              <a:t> </a:t>
            </a:r>
            <a:endParaRPr lang="en-AU" dirty="0"/>
          </a:p>
          <a:p>
            <a:pPr marL="171450" indent="-171450">
              <a:buFont typeface="Arial"/>
              <a:buChar char="•"/>
            </a:pPr>
            <a:r>
              <a:rPr lang="en-GB" dirty="0"/>
              <a:t>89% indicated working in a professional (60%) or manager position (29%)</a:t>
            </a:r>
            <a:r>
              <a:rPr lang="en-US" dirty="0"/>
              <a:t> </a:t>
            </a:r>
            <a:endParaRPr lang="en-AU" dirty="0"/>
          </a:p>
          <a:p>
            <a:endParaRPr lang="en-AU" dirty="0">
              <a:cs typeface="Calibri"/>
            </a:endParaRPr>
          </a:p>
        </p:txBody>
      </p:sp>
      <p:sp>
        <p:nvSpPr>
          <p:cNvPr id="4" name="Slide Number Placeholder 3"/>
          <p:cNvSpPr>
            <a:spLocks noGrp="1"/>
          </p:cNvSpPr>
          <p:nvPr>
            <p:ph type="sldNum" sz="quarter" idx="5"/>
          </p:nvPr>
        </p:nvSpPr>
        <p:spPr/>
        <p:txBody>
          <a:bodyPr/>
          <a:lstStyle/>
          <a:p>
            <a:fld id="{8E57E972-E63A-3947-AB35-3FBB0ADF033C}" type="slidenum">
              <a:rPr lang="en-US" smtClean="0"/>
              <a:t>5</a:t>
            </a:fld>
            <a:endParaRPr lang="en-US"/>
          </a:p>
        </p:txBody>
      </p:sp>
    </p:spTree>
    <p:extLst>
      <p:ext uri="{BB962C8B-B14F-4D97-AF65-F5344CB8AC3E}">
        <p14:creationId xmlns:p14="http://schemas.microsoft.com/office/powerpoint/2010/main" val="3430884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AU" sz="1800" b="1">
                <a:effectLst/>
                <a:latin typeface="Calibri" panose="020F0502020204030204" pitchFamily="34" charset="0"/>
                <a:ea typeface="Calibri" panose="020F0502020204030204" pitchFamily="34" charset="0"/>
                <a:cs typeface="Times New Roman" panose="02020603050405020304" pitchFamily="18" charset="0"/>
              </a:rPr>
              <a:t>Strengths </a:t>
            </a:r>
            <a:endParaRPr lang="en-AU"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1800">
                <a:effectLst/>
                <a:latin typeface="Calibri" panose="020F0502020204030204" pitchFamily="34" charset="0"/>
                <a:ea typeface="Calibri" panose="020F0502020204030204" pitchFamily="34" charset="0"/>
                <a:cs typeface="Times New Roman" panose="02020603050405020304" pitchFamily="18" charset="0"/>
              </a:rPr>
              <a:t>Cultural diversity – The cultural and linguistic diversity of GPOP was highlighted as a key strength of the region, reflecting the importance of celebrating and maintaining multiculturalism moving forward.</a:t>
            </a:r>
          </a:p>
          <a:p>
            <a:pPr>
              <a:lnSpc>
                <a:spcPct val="107000"/>
              </a:lnSpc>
              <a:spcAft>
                <a:spcPts val="800"/>
              </a:spcAft>
            </a:pPr>
            <a:r>
              <a:rPr lang="en-AU" sz="180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AU" sz="1800">
                <a:effectLst/>
                <a:latin typeface="Calibri" panose="020F0502020204030204" pitchFamily="34" charset="0"/>
                <a:ea typeface="Calibri" panose="020F0502020204030204" pitchFamily="34" charset="0"/>
                <a:cs typeface="Times New Roman" panose="02020603050405020304" pitchFamily="18" charset="0"/>
              </a:rPr>
              <a:t>Dining and nightlife – responses relating to this theme reflected comments relating to the ‘plethora’ of ‘diverse’ restaurant and food options. This diversity could be in the form of different cuisines, diverse price points or diverse dining options. </a:t>
            </a:r>
          </a:p>
          <a:p>
            <a:pPr>
              <a:lnSpc>
                <a:spcPct val="107000"/>
              </a:lnSpc>
              <a:spcAft>
                <a:spcPts val="800"/>
              </a:spcAft>
            </a:pPr>
            <a:endParaRPr lang="en-AU"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1800">
                <a:effectLst/>
                <a:latin typeface="Calibri" panose="020F0502020204030204" pitchFamily="34" charset="0"/>
                <a:ea typeface="Calibri" panose="020F0502020204030204" pitchFamily="34" charset="0"/>
                <a:cs typeface="Times New Roman" panose="02020603050405020304" pitchFamily="18" charset="0"/>
              </a:rPr>
              <a:t>Green space – including parklands, Parramatta Park, Olympic Park, nature and outdoor activation were seen as a strength of GPOP, that in the ones of one participant ‘need more protection’. </a:t>
            </a:r>
          </a:p>
          <a:p>
            <a:pPr>
              <a:lnSpc>
                <a:spcPct val="107000"/>
              </a:lnSpc>
              <a:spcAft>
                <a:spcPts val="800"/>
              </a:spcAft>
            </a:pPr>
            <a:endParaRPr lang="en-AU"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1800">
                <a:effectLst/>
                <a:latin typeface="Calibri" panose="020F0502020204030204" pitchFamily="34" charset="0"/>
                <a:ea typeface="Calibri" panose="020F0502020204030204" pitchFamily="34" charset="0"/>
                <a:cs typeface="Times New Roman" panose="02020603050405020304" pitchFamily="18" charset="0"/>
              </a:rPr>
              <a:t>Sense of belonging, identity and inclusion – this theme captures comments from participants relating to sense of place, identity, community and diversity and inclusiveness. Several participants noted ‘friendly’, ‘welcoming’ people as a strength of this region. Several others commented on GPOP young population as a key part of the region’s identity. </a:t>
            </a:r>
          </a:p>
          <a:p>
            <a:pPr>
              <a:lnSpc>
                <a:spcPct val="107000"/>
              </a:lnSpc>
              <a:spcAft>
                <a:spcPts val="800"/>
              </a:spcAft>
            </a:pPr>
            <a:endParaRPr lang="en-AU"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1800">
                <a:effectLst/>
                <a:latin typeface="Calibri" panose="020F0502020204030204" pitchFamily="34" charset="0"/>
                <a:ea typeface="Calibri" panose="020F0502020204030204" pitchFamily="34" charset="0"/>
                <a:cs typeface="Times New Roman" panose="02020603050405020304" pitchFamily="18" charset="0"/>
              </a:rPr>
              <a:t>Shopping and services – the diversity and availability of services including shopping opportunities was seen as another strength. Comments related to leisure shopping as well as essential services such as healthcare. </a:t>
            </a:r>
          </a:p>
          <a:p>
            <a:endParaRPr lang="en-US"/>
          </a:p>
        </p:txBody>
      </p:sp>
      <p:sp>
        <p:nvSpPr>
          <p:cNvPr id="4" name="Slide Number Placeholder 3"/>
          <p:cNvSpPr>
            <a:spLocks noGrp="1"/>
          </p:cNvSpPr>
          <p:nvPr>
            <p:ph type="sldNum" sz="quarter" idx="5"/>
          </p:nvPr>
        </p:nvSpPr>
        <p:spPr/>
        <p:txBody>
          <a:bodyPr/>
          <a:lstStyle/>
          <a:p>
            <a:fld id="{8E57E972-E63A-3947-AB35-3FBB0ADF033C}" type="slidenum">
              <a:rPr lang="en-US" smtClean="0"/>
              <a:t>6</a:t>
            </a:fld>
            <a:endParaRPr lang="en-US"/>
          </a:p>
        </p:txBody>
      </p:sp>
    </p:spTree>
    <p:extLst>
      <p:ext uri="{BB962C8B-B14F-4D97-AF65-F5344CB8AC3E}">
        <p14:creationId xmlns:p14="http://schemas.microsoft.com/office/powerpoint/2010/main" val="1341785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AU" sz="1800" b="1">
                <a:effectLst/>
                <a:latin typeface="Calibri" panose="020F0502020204030204" pitchFamily="34" charset="0"/>
                <a:ea typeface="Calibri" panose="020F0502020204030204" pitchFamily="34" charset="0"/>
                <a:cs typeface="Times New Roman" panose="02020603050405020304" pitchFamily="18" charset="0"/>
              </a:rPr>
              <a:t>Improvements </a:t>
            </a:r>
            <a:endParaRPr lang="en-AU"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1800">
                <a:effectLst/>
                <a:latin typeface="Calibri" panose="020F0502020204030204" pitchFamily="34" charset="0"/>
                <a:ea typeface="Calibri" panose="020F0502020204030204" pitchFamily="34" charset="0"/>
                <a:cs typeface="Times New Roman" panose="02020603050405020304" pitchFamily="18" charset="0"/>
              </a:rPr>
              <a:t>Housing – this category encompasses comments relating to housing adorability, diversity, and quality, as well as homelessness. Participants noted there was need for more housing opportunities and affordable housing, including mixed use development, restrictions on high density developments and ‘sustainable development to avoid overcrowding’. This theme also captured comments relating to cultural heritage, with responses relating to the importance of maintaining historic character and loss of cultural heritage. </a:t>
            </a:r>
          </a:p>
          <a:p>
            <a:pPr>
              <a:lnSpc>
                <a:spcPct val="107000"/>
              </a:lnSpc>
              <a:spcAft>
                <a:spcPts val="800"/>
              </a:spcAft>
            </a:pPr>
            <a:endParaRPr lang="en-AU"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1800">
                <a:effectLst/>
                <a:latin typeface="Calibri" panose="020F0502020204030204" pitchFamily="34" charset="0"/>
                <a:ea typeface="Calibri" panose="020F0502020204030204" pitchFamily="34" charset="0"/>
                <a:cs typeface="Times New Roman" panose="02020603050405020304" pitchFamily="18" charset="0"/>
              </a:rPr>
              <a:t>Motor vehicle transport – there were a range of comments relating to motor vehicle travel including the need for perceived improvements in areas of parking, traffic and congestion, tolls, road safety and access to the CBD. </a:t>
            </a:r>
          </a:p>
          <a:p>
            <a:pPr>
              <a:lnSpc>
                <a:spcPct val="107000"/>
              </a:lnSpc>
              <a:spcAft>
                <a:spcPts val="800"/>
              </a:spcAft>
            </a:pPr>
            <a:endParaRPr lang="en-AU"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1800">
                <a:effectLst/>
                <a:latin typeface="Calibri" panose="020F0502020204030204" pitchFamily="34" charset="0"/>
                <a:ea typeface="Calibri" panose="020F0502020204030204" pitchFamily="34" charset="0"/>
                <a:cs typeface="Times New Roman" panose="02020603050405020304" pitchFamily="18" charset="0"/>
              </a:rPr>
              <a:t>Green space – Green space, highlighted on the previous slide as a perceived strength, was also flagged as an area for improvement. Participants highlighted wanting more ‘trees, parks and beautiful places’, tree canopy and maintenance of green areas. </a:t>
            </a:r>
          </a:p>
          <a:p>
            <a:pPr>
              <a:lnSpc>
                <a:spcPct val="107000"/>
              </a:lnSpc>
              <a:spcAft>
                <a:spcPts val="800"/>
              </a:spcAft>
            </a:pPr>
            <a:endParaRPr lang="en-AU"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1800">
                <a:effectLst/>
                <a:latin typeface="Calibri" panose="020F0502020204030204" pitchFamily="34" charset="0"/>
                <a:ea typeface="Calibri" panose="020F0502020204030204" pitchFamily="34" charset="0"/>
                <a:cs typeface="Times New Roman" panose="02020603050405020304" pitchFamily="18" charset="0"/>
              </a:rPr>
              <a:t>Public and active transport – In addition to comments relating to motor vehicle travel, public and active transport was cited as key areas for improvement. Participants want to see public transport access including a fast metro to the city, better connections via public transport and improved train access from other parts of the city, including north-south connectivity. In relation to active transport, comments included a perceived need for increased pedestrian and cyclist safety, and better walkability / cyclability. </a:t>
            </a:r>
          </a:p>
          <a:p>
            <a:pPr>
              <a:lnSpc>
                <a:spcPct val="107000"/>
              </a:lnSpc>
              <a:spcAft>
                <a:spcPts val="800"/>
              </a:spcAft>
            </a:pPr>
            <a:endParaRPr lang="en-AU" sz="18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AU" sz="1800">
                <a:effectLst/>
                <a:latin typeface="Calibri" panose="020F0502020204030204" pitchFamily="34" charset="0"/>
                <a:ea typeface="Calibri" panose="020F0502020204030204" pitchFamily="34" charset="0"/>
                <a:cs typeface="Times New Roman" panose="02020603050405020304" pitchFamily="18" charset="0"/>
              </a:rPr>
              <a:t>Public space and amenity – while amenities were highlighted as a strength by some participants, increased public space and recreation space was also highlighted as an area for improvement. Responses revealed a desire for more sports grounds, more recreation facilities such as pools/rec centres and more things to do for families with children. </a:t>
            </a:r>
          </a:p>
          <a:p>
            <a:pPr marL="914400" lvl="2" indent="0" algn="l">
              <a:buFont typeface="+mj-lt"/>
              <a:buNone/>
            </a:pPr>
            <a:endParaRPr lang="en-US"/>
          </a:p>
        </p:txBody>
      </p:sp>
      <p:sp>
        <p:nvSpPr>
          <p:cNvPr id="4" name="Slide Number Placeholder 3"/>
          <p:cNvSpPr>
            <a:spLocks noGrp="1"/>
          </p:cNvSpPr>
          <p:nvPr>
            <p:ph type="sldNum" sz="quarter" idx="5"/>
          </p:nvPr>
        </p:nvSpPr>
        <p:spPr/>
        <p:txBody>
          <a:bodyPr/>
          <a:lstStyle/>
          <a:p>
            <a:fld id="{8E57E972-E63A-3947-AB35-3FBB0ADF033C}" type="slidenum">
              <a:rPr lang="en-US" smtClean="0"/>
              <a:t>7</a:t>
            </a:fld>
            <a:endParaRPr lang="en-US"/>
          </a:p>
        </p:txBody>
      </p:sp>
    </p:spTree>
    <p:extLst>
      <p:ext uri="{BB962C8B-B14F-4D97-AF65-F5344CB8AC3E}">
        <p14:creationId xmlns:p14="http://schemas.microsoft.com/office/powerpoint/2010/main" val="2613003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Similar themes also emerged on the ideas wall, where participants were given more space to share open-ended responses. </a:t>
            </a:r>
          </a:p>
          <a:p>
            <a:endParaRPr lang="en-US" dirty="0">
              <a:cs typeface="Calibri"/>
            </a:endParaRPr>
          </a:p>
          <a:p>
            <a:r>
              <a:rPr lang="en-US" dirty="0">
                <a:cs typeface="Calibri"/>
              </a:rPr>
              <a:t>Relating to connectivity and the environment, community members shared a vision for GPOP that was less car-centric, with improved cycling infrastructure and green space for pedestrian access only. Free light-rail into the CBD of Parramatta was seen as a way of inviting people into the city.</a:t>
            </a:r>
          </a:p>
        </p:txBody>
      </p:sp>
      <p:sp>
        <p:nvSpPr>
          <p:cNvPr id="4" name="Slide Number Placeholder 3"/>
          <p:cNvSpPr>
            <a:spLocks noGrp="1"/>
          </p:cNvSpPr>
          <p:nvPr>
            <p:ph type="sldNum" sz="quarter" idx="5"/>
          </p:nvPr>
        </p:nvSpPr>
        <p:spPr/>
        <p:txBody>
          <a:bodyPr/>
          <a:lstStyle/>
          <a:p>
            <a:fld id="{8E57E972-E63A-3947-AB35-3FBB0ADF033C}" type="slidenum">
              <a:rPr lang="en-US" smtClean="0"/>
              <a:t>8</a:t>
            </a:fld>
            <a:endParaRPr lang="en-US"/>
          </a:p>
        </p:txBody>
      </p:sp>
    </p:spTree>
    <p:extLst>
      <p:ext uri="{BB962C8B-B14F-4D97-AF65-F5344CB8AC3E}">
        <p14:creationId xmlns:p14="http://schemas.microsoft.com/office/powerpoint/2010/main" val="25498133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On the theme of innovation and creativity, participants provided suggestions for University students/graduates to be included in the city business setting through grants/free commercial space, who in return would help create more engaging and exciting shopfronts. </a:t>
            </a:r>
          </a:p>
          <a:p>
            <a:r>
              <a:rPr lang="en-US" dirty="0">
                <a:cs typeface="Calibri"/>
              </a:rPr>
              <a:t>Another respondent who primarily works from home, highlighted the benefits that a community 'tech hub' (co-working space) would bring for fostering innovation and business development. This space was imagined as somewhere where startups could work, network and connect, without having to go into the Sydney CBD, with the potential to incentivize start ups to bring their business to Parramatta. </a:t>
            </a:r>
          </a:p>
        </p:txBody>
      </p:sp>
      <p:sp>
        <p:nvSpPr>
          <p:cNvPr id="4" name="Slide Number Placeholder 3"/>
          <p:cNvSpPr>
            <a:spLocks noGrp="1"/>
          </p:cNvSpPr>
          <p:nvPr>
            <p:ph type="sldNum" sz="quarter" idx="5"/>
          </p:nvPr>
        </p:nvSpPr>
        <p:spPr/>
        <p:txBody>
          <a:bodyPr/>
          <a:lstStyle/>
          <a:p>
            <a:fld id="{8E57E972-E63A-3947-AB35-3FBB0ADF033C}" type="slidenum">
              <a:rPr lang="en-US" smtClean="0"/>
              <a:t>9</a:t>
            </a:fld>
            <a:endParaRPr lang="en-US"/>
          </a:p>
        </p:txBody>
      </p:sp>
    </p:spTree>
    <p:extLst>
      <p:ext uri="{BB962C8B-B14F-4D97-AF65-F5344CB8AC3E}">
        <p14:creationId xmlns:p14="http://schemas.microsoft.com/office/powerpoint/2010/main" val="4145254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2.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82931" y="5466306"/>
            <a:ext cx="11226140" cy="1065126"/>
          </a:xfrm>
        </p:spPr>
        <p:txBody>
          <a:bodyPr anchor="t">
            <a:noAutofit/>
          </a:bodyPr>
          <a:lstStyle>
            <a:lvl1pPr algn="ctr">
              <a:lnSpc>
                <a:spcPts val="2625"/>
              </a:lnSpc>
              <a:defRPr sz="2625">
                <a:solidFill>
                  <a:schemeClr val="bg1"/>
                </a:solidFill>
                <a:latin typeface="Chronicle Text G1 Bold" pitchFamily="50" charset="0"/>
              </a:defRPr>
            </a:lvl1pPr>
          </a:lstStyle>
          <a:p>
            <a:r>
              <a:rPr lang="en-GB"/>
              <a:t>Click to edit Master title style</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2205" y="1400037"/>
            <a:ext cx="4609171" cy="393146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9361" y="388914"/>
            <a:ext cx="1607992" cy="517410"/>
          </a:xfrm>
          <a:prstGeom prst="rect">
            <a:avLst/>
          </a:prstGeom>
        </p:spPr>
      </p:pic>
    </p:spTree>
    <p:extLst>
      <p:ext uri="{BB962C8B-B14F-4D97-AF65-F5344CB8AC3E}">
        <p14:creationId xmlns:p14="http://schemas.microsoft.com/office/powerpoint/2010/main" val="343627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0_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814" y="1701801"/>
            <a:ext cx="5184775" cy="4495800"/>
          </a:xfrm>
        </p:spPr>
        <p:txBody>
          <a:bodyPr anchor="t">
            <a:noAutofit/>
          </a:bodyPr>
          <a:lstStyle>
            <a:lvl1pPr algn="l">
              <a:lnSpc>
                <a:spcPts val="4875"/>
              </a:lnSpc>
              <a:defRPr sz="4875" b="1" i="0">
                <a:solidFill>
                  <a:schemeClr val="bg1"/>
                </a:solidFill>
                <a:latin typeface="Gotham Narrow Bold" pitchFamily="50" charset="0"/>
                <a:ea typeface="Gotham Narrow Bold" pitchFamily="50" charset="0"/>
                <a:cs typeface="Gotham Narrow Bold" pitchFamily="50" charset="0"/>
              </a:defRPr>
            </a:lvl1pPr>
          </a:lstStyle>
          <a:p>
            <a:r>
              <a:rPr lang="en-AU"/>
              <a:t>EDIT MASTER TITLE STYLE</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673" y="388914"/>
            <a:ext cx="1607992" cy="51741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473" y="320530"/>
            <a:ext cx="4467200" cy="797071"/>
          </a:xfrm>
          <a:prstGeom prst="rect">
            <a:avLst/>
          </a:prstGeom>
        </p:spPr>
      </p:pic>
    </p:spTree>
    <p:extLst>
      <p:ext uri="{BB962C8B-B14F-4D97-AF65-F5344CB8AC3E}">
        <p14:creationId xmlns:p14="http://schemas.microsoft.com/office/powerpoint/2010/main" val="474090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11_Title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814" y="1701800"/>
            <a:ext cx="5184775" cy="4495800"/>
          </a:xfrm>
        </p:spPr>
        <p:txBody>
          <a:bodyPr anchor="t">
            <a:noAutofit/>
          </a:bodyPr>
          <a:lstStyle>
            <a:lvl1pPr algn="l">
              <a:lnSpc>
                <a:spcPts val="4875"/>
              </a:lnSpc>
              <a:defRPr sz="4875" b="1" i="0">
                <a:solidFill>
                  <a:schemeClr val="bg1"/>
                </a:solidFill>
                <a:latin typeface="Gotham Narrow Bold" pitchFamily="50" charset="0"/>
                <a:ea typeface="Gotham Narrow Bold" pitchFamily="50" charset="0"/>
                <a:cs typeface="Gotham Narrow Bold" pitchFamily="50" charset="0"/>
              </a:defRPr>
            </a:lvl1pPr>
          </a:lstStyle>
          <a:p>
            <a:r>
              <a:rPr lang="en-AU"/>
              <a:t>EDIT MASTER TITLE STYLE</a:t>
            </a: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673" y="388914"/>
            <a:ext cx="1607992" cy="517410"/>
          </a:xfrm>
          <a:prstGeom prst="rect">
            <a:avLst/>
          </a:prstGeom>
        </p:spPr>
      </p:pic>
    </p:spTree>
    <p:extLst>
      <p:ext uri="{BB962C8B-B14F-4D97-AF65-F5344CB8AC3E}">
        <p14:creationId xmlns:p14="http://schemas.microsoft.com/office/powerpoint/2010/main" val="22962138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12_Title Slide">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814" y="1701800"/>
            <a:ext cx="5184775" cy="4495800"/>
          </a:xfrm>
        </p:spPr>
        <p:txBody>
          <a:bodyPr anchor="t">
            <a:noAutofit/>
          </a:bodyPr>
          <a:lstStyle>
            <a:lvl1pPr algn="l">
              <a:lnSpc>
                <a:spcPts val="4875"/>
              </a:lnSpc>
              <a:defRPr sz="4875" b="1" i="0">
                <a:solidFill>
                  <a:schemeClr val="bg1"/>
                </a:solidFill>
                <a:latin typeface="Gotham Narrow Bold" pitchFamily="50" charset="0"/>
                <a:ea typeface="Gotham Narrow Bold" pitchFamily="50" charset="0"/>
                <a:cs typeface="Gotham Narrow Bold" pitchFamily="50" charset="0"/>
              </a:defRPr>
            </a:lvl1pPr>
          </a:lstStyle>
          <a:p>
            <a:r>
              <a:rPr lang="en-AU"/>
              <a:t>EDIT MASTER TITLE STYLE</a:t>
            </a: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673" y="388914"/>
            <a:ext cx="1607992" cy="517410"/>
          </a:xfrm>
          <a:prstGeom prst="rect">
            <a:avLst/>
          </a:prstGeom>
        </p:spPr>
      </p:pic>
    </p:spTree>
    <p:extLst>
      <p:ext uri="{BB962C8B-B14F-4D97-AF65-F5344CB8AC3E}">
        <p14:creationId xmlns:p14="http://schemas.microsoft.com/office/powerpoint/2010/main" val="3399954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_Title and Content">
    <p:bg>
      <p:bgPr>
        <a:solidFill>
          <a:srgbClr val="F0D7D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ts val="2625"/>
              </a:lnSpc>
              <a:defRPr sz="2625" b="1" i="0">
                <a:latin typeface="Gotham Narrow Bold" pitchFamily="50" charset="0"/>
                <a:ea typeface="Gotham Narrow Bold" pitchFamily="50" charset="0"/>
                <a:cs typeface="Gotham Narrow Bold" pitchFamily="50" charset="0"/>
              </a:defRPr>
            </a:lvl1pPr>
          </a:lstStyle>
          <a:p>
            <a:r>
              <a:rPr lang="en-AU"/>
              <a:t>CLICK TO EDIT MASTER TITLE STYLE</a:t>
            </a:r>
            <a:endParaRPr lang="en-US"/>
          </a:p>
        </p:txBody>
      </p:sp>
      <p:sp>
        <p:nvSpPr>
          <p:cNvPr id="3" name="Content Placeholder 2"/>
          <p:cNvSpPr>
            <a:spLocks noGrp="1"/>
          </p:cNvSpPr>
          <p:nvPr>
            <p:ph idx="1"/>
          </p:nvPr>
        </p:nvSpPr>
        <p:spPr>
          <a:xfrm>
            <a:off x="658813" y="1871498"/>
            <a:ext cx="10872787" cy="4326102"/>
          </a:xfrm>
        </p:spPr>
        <p:txBody>
          <a:bodyPr/>
          <a:lstStyle>
            <a:lvl1pPr>
              <a:lnSpc>
                <a:spcPts val="1275"/>
              </a:lnSpc>
              <a:spcAft>
                <a:spcPts val="0"/>
              </a:spcAft>
              <a:defRPr lang="en-AU" sz="1125" b="1" i="0" kern="1200" dirty="0" smtClean="0">
                <a:solidFill>
                  <a:schemeClr val="tx2"/>
                </a:solidFill>
                <a:latin typeface="Gotham Narrow Bold" pitchFamily="50" charset="0"/>
                <a:ea typeface="Gotham Narrow Bold" pitchFamily="50" charset="0"/>
                <a:cs typeface="Gotham Narrow Bold" pitchFamily="50" charset="0"/>
              </a:defRPr>
            </a:lvl1pPr>
            <a:lvl2pPr marL="161925" indent="0">
              <a:lnSpc>
                <a:spcPts val="1275"/>
              </a:lnSpc>
              <a:spcAft>
                <a:spcPts val="638"/>
              </a:spcAft>
              <a:tabLst/>
              <a:defRPr lang="en-AU" sz="1125" b="0" i="0" kern="1200" dirty="0" smtClean="0">
                <a:solidFill>
                  <a:schemeClr val="tx2"/>
                </a:solidFill>
                <a:latin typeface="Gotham Narrow Light" charset="0"/>
                <a:ea typeface="Gotham Narrow Light" charset="0"/>
                <a:cs typeface="Gotham Narrow Light"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Tree>
    <p:extLst>
      <p:ext uri="{BB962C8B-B14F-4D97-AF65-F5344CB8AC3E}">
        <p14:creationId xmlns:p14="http://schemas.microsoft.com/office/powerpoint/2010/main" val="850494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2_Title and Content">
    <p:bg>
      <p:bgPr>
        <a:solidFill>
          <a:schemeClr val="tx2"/>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58813" y="1867584"/>
            <a:ext cx="10872787" cy="4330017"/>
          </a:xfrm>
        </p:spPr>
        <p:txBody>
          <a:bodyPr/>
          <a:lstStyle>
            <a:lvl1pPr>
              <a:lnSpc>
                <a:spcPts val="2625"/>
              </a:lnSpc>
              <a:defRPr sz="2625" b="1" i="0">
                <a:solidFill>
                  <a:schemeClr val="accent1"/>
                </a:solidFill>
                <a:latin typeface="Gotham Narrow Bold" pitchFamily="50" charset="0"/>
                <a:ea typeface="Gotham Narrow Bold" pitchFamily="50" charset="0"/>
                <a:cs typeface="Gotham Narrow Bold" pitchFamily="50" charset="0"/>
              </a:defRPr>
            </a:lvl1pPr>
            <a:lvl2pPr>
              <a:lnSpc>
                <a:spcPts val="2625"/>
              </a:lnSpc>
              <a:spcAft>
                <a:spcPts val="450"/>
              </a:spcAft>
              <a:defRPr sz="2625" b="1" i="0">
                <a:solidFill>
                  <a:schemeClr val="bg1"/>
                </a:solidFill>
                <a:latin typeface="Gotham Narrow Bold" pitchFamily="50" charset="0"/>
                <a:ea typeface="Gotham Narrow Bold" pitchFamily="50" charset="0"/>
                <a:cs typeface="Gotham Narrow Bold" pitchFamily="50" charset="0"/>
              </a:defRPr>
            </a:lvl2pPr>
            <a:lvl3pPr>
              <a:lnSpc>
                <a:spcPts val="1650"/>
              </a:lnSpc>
              <a:defRPr sz="1500" b="0" i="0">
                <a:solidFill>
                  <a:schemeClr val="bg1"/>
                </a:solidFill>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AU"/>
              <a:t>CLICK TO EDIT</a:t>
            </a:r>
          </a:p>
          <a:p>
            <a:pPr lvl="1"/>
            <a:r>
              <a:rPr lang="en-AU"/>
              <a:t>SECOND </a:t>
            </a:r>
            <a:br>
              <a:rPr lang="en-AU"/>
            </a:br>
            <a:r>
              <a:rPr lang="en-AU"/>
              <a:t>LEVEL</a:t>
            </a:r>
          </a:p>
          <a:p>
            <a:pPr lvl="2"/>
            <a:r>
              <a:rPr lang="en-AU"/>
              <a:t>Third level</a:t>
            </a:r>
          </a:p>
        </p:txBody>
      </p:sp>
      <p:sp>
        <p:nvSpPr>
          <p:cNvPr id="4" name="Date Placeholder 3"/>
          <p:cNvSpPr>
            <a:spLocks noGrp="1"/>
          </p:cNvSpPr>
          <p:nvPr>
            <p:ph type="dt" sz="half" idx="10"/>
          </p:nvPr>
        </p:nvSpPr>
        <p:spPr/>
        <p:txBody>
          <a:bodyPr/>
          <a:lstStyle>
            <a:lvl1pPr>
              <a:defRPr b="1" i="0">
                <a:solidFill>
                  <a:schemeClr val="bg1"/>
                </a:solidFill>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solidFill>
                  <a:schemeClr val="accent1"/>
                </a:solidFill>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defRPr b="1" i="0">
                <a:solidFill>
                  <a:schemeClr val="bg1"/>
                </a:solidFill>
                <a:latin typeface="Gotham Narrow Bold" charset="0"/>
                <a:ea typeface="Gotham Narrow Bold" charset="0"/>
                <a:cs typeface="Gotham Narrow Bold" charset="0"/>
              </a:defRPr>
            </a:lvl1pPr>
          </a:lstStyle>
          <a:p>
            <a:fld id="{BA31E665-56D9-A04E-BBC7-98F5693E578C}" type="slidenum">
              <a:rPr lang="en-US" smtClean="0"/>
              <a:t>‹#›</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673" y="388914"/>
            <a:ext cx="1607992" cy="517410"/>
          </a:xfrm>
          <a:prstGeom prst="rect">
            <a:avLst/>
          </a:prstGeom>
        </p:spPr>
      </p:pic>
    </p:spTree>
    <p:extLst>
      <p:ext uri="{BB962C8B-B14F-4D97-AF65-F5344CB8AC3E}">
        <p14:creationId xmlns:p14="http://schemas.microsoft.com/office/powerpoint/2010/main" val="39691029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Title and Conten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72771" y="1854200"/>
            <a:ext cx="8268029" cy="4343400"/>
          </a:xfrm>
        </p:spPr>
        <p:txBody>
          <a:bodyPr/>
          <a:lstStyle>
            <a:lvl1pPr>
              <a:lnSpc>
                <a:spcPts val="4875"/>
              </a:lnSpc>
              <a:defRPr lang="en-US" sz="4875" b="1" i="0" kern="1200" dirty="0">
                <a:solidFill>
                  <a:schemeClr val="bg1"/>
                </a:solidFill>
                <a:latin typeface="Gotham Narrow Bold" pitchFamily="50" charset="0"/>
                <a:ea typeface="Gotham Narrow Bold" pitchFamily="50" charset="0"/>
                <a:cs typeface="Gotham Narrow Bold" pitchFamily="50" charset="0"/>
              </a:defRPr>
            </a:lvl1pPr>
          </a:lstStyle>
          <a:p>
            <a:r>
              <a:rPr lang="en-AU"/>
              <a:t>CLICK TO EDIT MASTER TITLE STYLE</a:t>
            </a:r>
            <a:endParaRPr lang="en-US"/>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a:xfrm>
            <a:off x="8788400" y="6519865"/>
            <a:ext cx="2743200" cy="201613"/>
          </a:xfrm>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Tree>
    <p:extLst>
      <p:ext uri="{BB962C8B-B14F-4D97-AF65-F5344CB8AC3E}">
        <p14:creationId xmlns:p14="http://schemas.microsoft.com/office/powerpoint/2010/main" val="23984810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2" y="1871498"/>
            <a:ext cx="5099379" cy="4338802"/>
          </a:xfrm>
        </p:spPr>
        <p:txBody>
          <a:bodyPr/>
          <a:lstStyle>
            <a:lvl1pPr>
              <a:defRPr>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8" name="Content Placeholder 2"/>
          <p:cNvSpPr>
            <a:spLocks noGrp="1"/>
          </p:cNvSpPr>
          <p:nvPr>
            <p:ph idx="13"/>
          </p:nvPr>
        </p:nvSpPr>
        <p:spPr>
          <a:xfrm>
            <a:off x="6432550" y="1871498"/>
            <a:ext cx="5099049" cy="4338802"/>
          </a:xfrm>
        </p:spPr>
        <p:txBody>
          <a:bodyPr/>
          <a:lstStyle>
            <a:lvl1pPr>
              <a:defRPr>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085272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2" y="1871498"/>
            <a:ext cx="5099379" cy="4326102"/>
          </a:xfrm>
        </p:spPr>
        <p:txBody>
          <a:bodyPr/>
          <a:lstStyle>
            <a:lvl1pPr>
              <a:defRPr>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Picture Placeholder 9"/>
          <p:cNvSpPr>
            <a:spLocks noGrp="1"/>
          </p:cNvSpPr>
          <p:nvPr>
            <p:ph type="pic" sz="quarter" idx="13"/>
          </p:nvPr>
        </p:nvSpPr>
        <p:spPr>
          <a:xfrm>
            <a:off x="6432550" y="1871665"/>
            <a:ext cx="5099049" cy="4325937"/>
          </a:xfrm>
        </p:spPr>
        <p:txBody>
          <a:bodyPr anchor="ctr"/>
          <a:lstStyle>
            <a:lvl1pPr algn="ctr">
              <a:defRPr/>
            </a:lvl1pPr>
          </a:lstStyle>
          <a:p>
            <a:r>
              <a:rPr lang="en-GB"/>
              <a:t>Click icon to add picture</a:t>
            </a:r>
            <a:endParaRPr lang="en-US"/>
          </a:p>
        </p:txBody>
      </p:sp>
    </p:spTree>
    <p:extLst>
      <p:ext uri="{BB962C8B-B14F-4D97-AF65-F5344CB8AC3E}">
        <p14:creationId xmlns:p14="http://schemas.microsoft.com/office/powerpoint/2010/main" val="40910585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2" y="1871498"/>
            <a:ext cx="5099379" cy="4326102"/>
          </a:xfrm>
        </p:spPr>
        <p:txBody>
          <a:bodyPr/>
          <a:lstStyle>
            <a:lvl1pPr marL="0">
              <a:lnSpc>
                <a:spcPts val="1050"/>
              </a:lnSpc>
              <a:spcAft>
                <a:spcPts val="638"/>
              </a:spcAft>
              <a:defRPr sz="900" b="1" i="0">
                <a:solidFill>
                  <a:schemeClr val="tx2"/>
                </a:solidFill>
                <a:latin typeface="Gotham Narrow Bold" pitchFamily="50" charset="0"/>
                <a:ea typeface="Gotham Narrow Bold" pitchFamily="50" charset="0"/>
                <a:cs typeface="Gotham Narrow Bold" pitchFamily="50" charset="0"/>
              </a:defRPr>
            </a:lvl1pPr>
            <a:lvl2pPr marL="95250" indent="-95250">
              <a:lnSpc>
                <a:spcPts val="1050"/>
              </a:lnSpc>
              <a:spcAft>
                <a:spcPts val="638"/>
              </a:spcAft>
              <a:buFont typeface="Arial" charset="0"/>
              <a:buChar char="•"/>
              <a:tabLst/>
              <a:defRPr sz="900" b="0" i="0">
                <a:solidFill>
                  <a:schemeClr val="tx1"/>
                </a:solidFill>
                <a:latin typeface="Gotham Narrow Light" charset="0"/>
                <a:ea typeface="Gotham Narrow Light" charset="0"/>
                <a:cs typeface="Gotham Narrow Light" charset="0"/>
              </a:defRPr>
            </a:lvl2pPr>
            <a:lvl3pPr marL="0">
              <a:lnSpc>
                <a:spcPts val="1050"/>
              </a:lnSpc>
              <a:spcAft>
                <a:spcPts val="225"/>
              </a:spcAft>
              <a:defRPr sz="900" b="0" i="0">
                <a:latin typeface="Gotham Narrow Book" charset="0"/>
                <a:ea typeface="Gotham Narrow Book" charset="0"/>
                <a:cs typeface="Gotham Narrow Book"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Picture Placeholder 9"/>
          <p:cNvSpPr>
            <a:spLocks noGrp="1"/>
          </p:cNvSpPr>
          <p:nvPr>
            <p:ph type="pic" sz="quarter" idx="13"/>
          </p:nvPr>
        </p:nvSpPr>
        <p:spPr>
          <a:xfrm>
            <a:off x="6432550" y="1871664"/>
            <a:ext cx="5099049" cy="4325940"/>
          </a:xfrm>
        </p:spPr>
        <p:txBody>
          <a:bodyPr anchor="ctr"/>
          <a:lstStyle>
            <a:lvl1pPr algn="ctr">
              <a:defRPr/>
            </a:lvl1pPr>
          </a:lstStyle>
          <a:p>
            <a:r>
              <a:rPr lang="en-GB"/>
              <a:t>Click icon to add picture</a:t>
            </a:r>
            <a:endParaRPr lang="en-US"/>
          </a:p>
        </p:txBody>
      </p:sp>
    </p:spTree>
    <p:extLst>
      <p:ext uri="{BB962C8B-B14F-4D97-AF65-F5344CB8AC3E}">
        <p14:creationId xmlns:p14="http://schemas.microsoft.com/office/powerpoint/2010/main" val="39204861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2" y="1871498"/>
            <a:ext cx="5099379" cy="4326102"/>
          </a:xfrm>
        </p:spPr>
        <p:txBody>
          <a:bodyPr/>
          <a:lstStyle>
            <a:lvl1pPr marL="0">
              <a:lnSpc>
                <a:spcPts val="1050"/>
              </a:lnSpc>
              <a:spcAft>
                <a:spcPts val="0"/>
              </a:spcAft>
              <a:defRPr sz="900" b="1" i="0">
                <a:solidFill>
                  <a:schemeClr val="tx2"/>
                </a:solidFill>
                <a:latin typeface="Gotham Narrow Bold" pitchFamily="50" charset="0"/>
                <a:ea typeface="Gotham Narrow Bold" pitchFamily="50" charset="0"/>
                <a:cs typeface="Gotham Narrow Bold" pitchFamily="50" charset="0"/>
              </a:defRPr>
            </a:lvl1pPr>
            <a:lvl2pPr marL="0" indent="0">
              <a:lnSpc>
                <a:spcPts val="1050"/>
              </a:lnSpc>
              <a:spcAft>
                <a:spcPts val="638"/>
              </a:spcAft>
              <a:buFont typeface="Arial" charset="0"/>
              <a:buNone/>
              <a:tabLst/>
              <a:defRPr sz="900" b="0" i="0">
                <a:solidFill>
                  <a:schemeClr val="tx1"/>
                </a:solidFill>
                <a:latin typeface="Gotham Narrow Light" charset="0"/>
                <a:ea typeface="Gotham Narrow Light" charset="0"/>
                <a:cs typeface="Gotham Narrow Light" charset="0"/>
              </a:defRPr>
            </a:lvl2pPr>
            <a:lvl3pPr marL="0">
              <a:lnSpc>
                <a:spcPts val="1050"/>
              </a:lnSpc>
              <a:spcAft>
                <a:spcPts val="225"/>
              </a:spcAft>
              <a:defRPr sz="900" b="0" i="0">
                <a:latin typeface="Gotham Narrow Book" charset="0"/>
                <a:ea typeface="Gotham Narrow Book" charset="0"/>
                <a:cs typeface="Gotham Narrow Book"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Picture Placeholder 9"/>
          <p:cNvSpPr>
            <a:spLocks noGrp="1"/>
          </p:cNvSpPr>
          <p:nvPr>
            <p:ph type="pic" sz="quarter" idx="13"/>
          </p:nvPr>
        </p:nvSpPr>
        <p:spPr>
          <a:xfrm>
            <a:off x="6432552" y="1871664"/>
            <a:ext cx="5099048" cy="4325940"/>
          </a:xfrm>
        </p:spPr>
        <p:txBody>
          <a:bodyPr anchor="ctr"/>
          <a:lstStyle>
            <a:lvl1pPr algn="ctr">
              <a:defRPr/>
            </a:lvl1pPr>
          </a:lstStyle>
          <a:p>
            <a:r>
              <a:rPr lang="en-GB"/>
              <a:t>Click icon to add picture</a:t>
            </a:r>
            <a:endParaRPr lang="en-US"/>
          </a:p>
        </p:txBody>
      </p:sp>
    </p:spTree>
    <p:extLst>
      <p:ext uri="{BB962C8B-B14F-4D97-AF65-F5344CB8AC3E}">
        <p14:creationId xmlns:p14="http://schemas.microsoft.com/office/powerpoint/2010/main" val="2226958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2_Title Slide">
    <p:bg>
      <p:bgPr>
        <a:solidFill>
          <a:schemeClr val="bg1"/>
        </a:solidFill>
        <a:effectLst/>
      </p:bgPr>
    </p:bg>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5545393" cy="68580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8341" y="391884"/>
            <a:ext cx="1623863" cy="522517"/>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82404" y="1634834"/>
            <a:ext cx="3946560" cy="3614060"/>
          </a:xfrm>
          <a:prstGeom prst="rect">
            <a:avLst/>
          </a:prstGeom>
        </p:spPr>
      </p:pic>
    </p:spTree>
    <p:extLst>
      <p:ext uri="{BB962C8B-B14F-4D97-AF65-F5344CB8AC3E}">
        <p14:creationId xmlns:p14="http://schemas.microsoft.com/office/powerpoint/2010/main" val="16224759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3" y="1871498"/>
            <a:ext cx="10871529" cy="4326102"/>
          </a:xfrm>
        </p:spPr>
        <p:txBody>
          <a:bodyPr/>
          <a:lstStyle>
            <a:lvl1pPr marL="0">
              <a:lnSpc>
                <a:spcPts val="1200"/>
              </a:lnSpc>
              <a:spcAft>
                <a:spcPts val="1125"/>
              </a:spcAft>
              <a:defRPr sz="1350" b="1" i="0">
                <a:solidFill>
                  <a:schemeClr val="tx2"/>
                </a:solidFill>
                <a:latin typeface="Gotham Narrow Bold" pitchFamily="50" charset="0"/>
                <a:ea typeface="Gotham Narrow Bold" pitchFamily="50" charset="0"/>
                <a:cs typeface="Gotham Narrow Bold" pitchFamily="50" charset="0"/>
              </a:defRPr>
            </a:lvl1pPr>
            <a:lvl2pPr marL="133350" indent="-133350">
              <a:lnSpc>
                <a:spcPts val="1500"/>
              </a:lnSpc>
              <a:spcAft>
                <a:spcPts val="1125"/>
              </a:spcAft>
              <a:buFont typeface="Arial" charset="0"/>
              <a:buChar char="•"/>
              <a:tabLst/>
              <a:defRPr sz="1350" b="0" i="0">
                <a:solidFill>
                  <a:schemeClr val="tx1"/>
                </a:solidFill>
                <a:latin typeface="Gotham Narrow Light" charset="0"/>
                <a:ea typeface="Gotham Narrow Light" charset="0"/>
                <a:cs typeface="Gotham Narrow Light" charset="0"/>
              </a:defRPr>
            </a:lvl2pPr>
            <a:lvl3pPr marL="0">
              <a:lnSpc>
                <a:spcPts val="1050"/>
              </a:lnSpc>
              <a:spcAft>
                <a:spcPts val="225"/>
              </a:spcAft>
              <a:defRPr sz="900" b="0" i="0">
                <a:latin typeface="Gotham Narrow Book" charset="0"/>
                <a:ea typeface="Gotham Narrow Book" charset="0"/>
                <a:cs typeface="Gotham Narrow Book"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Tree>
    <p:extLst>
      <p:ext uri="{BB962C8B-B14F-4D97-AF65-F5344CB8AC3E}">
        <p14:creationId xmlns:p14="http://schemas.microsoft.com/office/powerpoint/2010/main" val="333301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11" name="Rectangle 10"/>
          <p:cNvSpPr/>
          <p:nvPr/>
        </p:nvSpPr>
        <p:spPr>
          <a:xfrm>
            <a:off x="4773613" y="1871498"/>
            <a:ext cx="6757987" cy="4326102"/>
          </a:xfrm>
          <a:prstGeom prst="rect">
            <a:avLst/>
          </a:prstGeom>
          <a:solidFill>
            <a:srgbClr val="F0D7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3" y="1871498"/>
            <a:ext cx="3886529" cy="4326102"/>
          </a:xfrm>
        </p:spPr>
        <p:txBody>
          <a:bodyPr/>
          <a:lstStyle>
            <a:lvl1pPr marL="0">
              <a:lnSpc>
                <a:spcPts val="1050"/>
              </a:lnSpc>
              <a:spcAft>
                <a:spcPts val="0"/>
              </a:spcAft>
              <a:defRPr sz="900" b="1" i="0">
                <a:solidFill>
                  <a:schemeClr val="tx2"/>
                </a:solidFill>
                <a:latin typeface="Gotham Narrow Bold" pitchFamily="50" charset="0"/>
                <a:ea typeface="Gotham Narrow Bold" pitchFamily="50" charset="0"/>
                <a:cs typeface="Gotham Narrow Bold" pitchFamily="50" charset="0"/>
              </a:defRPr>
            </a:lvl1pPr>
            <a:lvl2pPr marL="0" indent="0">
              <a:lnSpc>
                <a:spcPts val="1050"/>
              </a:lnSpc>
              <a:spcAft>
                <a:spcPts val="638"/>
              </a:spcAft>
              <a:buFont typeface="Arial" charset="0"/>
              <a:buNone/>
              <a:tabLst/>
              <a:defRPr sz="900" b="0" i="0">
                <a:solidFill>
                  <a:schemeClr val="tx1"/>
                </a:solidFill>
                <a:latin typeface="Gotham Narrow Light" charset="0"/>
                <a:ea typeface="Gotham Narrow Light" charset="0"/>
                <a:cs typeface="Gotham Narrow Light" charset="0"/>
              </a:defRPr>
            </a:lvl2pPr>
            <a:lvl3pPr marL="0">
              <a:lnSpc>
                <a:spcPts val="1050"/>
              </a:lnSpc>
              <a:spcAft>
                <a:spcPts val="225"/>
              </a:spcAft>
              <a:defRPr sz="900" b="0" i="0">
                <a:latin typeface="Gotham Narrow Book" charset="0"/>
                <a:ea typeface="Gotham Narrow Book" charset="0"/>
                <a:cs typeface="Gotham Narrow Book"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9" name="Table Placeholder 8"/>
          <p:cNvSpPr>
            <a:spLocks noGrp="1"/>
          </p:cNvSpPr>
          <p:nvPr>
            <p:ph type="tbl" sz="quarter" idx="13"/>
          </p:nvPr>
        </p:nvSpPr>
        <p:spPr>
          <a:xfrm>
            <a:off x="4978400" y="2134263"/>
            <a:ext cx="6197600" cy="3847438"/>
          </a:xfrm>
        </p:spPr>
        <p:txBody>
          <a:bodyPr/>
          <a:lstStyle/>
          <a:p>
            <a:r>
              <a:rPr lang="en-GB"/>
              <a:t>Click icon to add table</a:t>
            </a:r>
            <a:endParaRPr lang="en-US"/>
          </a:p>
        </p:txBody>
      </p:sp>
    </p:spTree>
    <p:extLst>
      <p:ext uri="{BB962C8B-B14F-4D97-AF65-F5344CB8AC3E}">
        <p14:creationId xmlns:p14="http://schemas.microsoft.com/office/powerpoint/2010/main" val="9608407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11" name="Rectangle 10"/>
          <p:cNvSpPr/>
          <p:nvPr/>
        </p:nvSpPr>
        <p:spPr>
          <a:xfrm>
            <a:off x="4773613" y="1871498"/>
            <a:ext cx="6757987" cy="4326102"/>
          </a:xfrm>
          <a:prstGeom prst="rect">
            <a:avLst/>
          </a:prstGeom>
          <a:solidFill>
            <a:srgbClr val="F0D7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3" y="1871498"/>
            <a:ext cx="3886529" cy="4326102"/>
          </a:xfrm>
        </p:spPr>
        <p:txBody>
          <a:bodyPr/>
          <a:lstStyle>
            <a:lvl1pPr marL="0">
              <a:lnSpc>
                <a:spcPts val="1050"/>
              </a:lnSpc>
              <a:spcAft>
                <a:spcPts val="638"/>
              </a:spcAft>
              <a:defRPr sz="900" b="1" i="0">
                <a:solidFill>
                  <a:schemeClr val="tx2"/>
                </a:solidFill>
                <a:latin typeface="Gotham Narrow Bold" pitchFamily="50" charset="0"/>
                <a:ea typeface="Gotham Narrow Bold" pitchFamily="50" charset="0"/>
                <a:cs typeface="Gotham Narrow Bold" pitchFamily="50" charset="0"/>
              </a:defRPr>
            </a:lvl1pPr>
            <a:lvl2pPr marL="128588" indent="-128588">
              <a:lnSpc>
                <a:spcPts val="1050"/>
              </a:lnSpc>
              <a:spcAft>
                <a:spcPts val="638"/>
              </a:spcAft>
              <a:buFont typeface="Arial" charset="0"/>
              <a:buChar char="•"/>
              <a:tabLst/>
              <a:defRPr sz="900" b="0" i="0">
                <a:solidFill>
                  <a:schemeClr val="tx1"/>
                </a:solidFill>
                <a:latin typeface="Gotham Narrow Light" charset="0"/>
                <a:ea typeface="Gotham Narrow Light" charset="0"/>
                <a:cs typeface="Gotham Narrow Light" charset="0"/>
              </a:defRPr>
            </a:lvl2pPr>
            <a:lvl3pPr marL="0">
              <a:lnSpc>
                <a:spcPts val="1050"/>
              </a:lnSpc>
              <a:spcAft>
                <a:spcPts val="225"/>
              </a:spcAft>
              <a:defRPr sz="900" b="0" i="0">
                <a:latin typeface="Gotham Narrow Book" charset="0"/>
                <a:ea typeface="Gotham Narrow Book" charset="0"/>
                <a:cs typeface="Gotham Narrow Book"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Chart Placeholder 9"/>
          <p:cNvSpPr>
            <a:spLocks noGrp="1"/>
          </p:cNvSpPr>
          <p:nvPr>
            <p:ph type="chart" sz="quarter" idx="14"/>
          </p:nvPr>
        </p:nvSpPr>
        <p:spPr>
          <a:xfrm>
            <a:off x="4953000" y="2120900"/>
            <a:ext cx="6248400" cy="3873500"/>
          </a:xfrm>
        </p:spPr>
        <p:txBody>
          <a:bodyPr/>
          <a:lstStyle/>
          <a:p>
            <a:r>
              <a:rPr lang="en-GB"/>
              <a:t>Click icon to add chart</a:t>
            </a:r>
            <a:endParaRPr lang="en-US"/>
          </a:p>
        </p:txBody>
      </p:sp>
    </p:spTree>
    <p:extLst>
      <p:ext uri="{BB962C8B-B14F-4D97-AF65-F5344CB8AC3E}">
        <p14:creationId xmlns:p14="http://schemas.microsoft.com/office/powerpoint/2010/main" val="42095329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2_Title and Content">
    <p:bg>
      <p:bgPr>
        <a:solidFill>
          <a:srgbClr val="F0D7D7"/>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60072" y="1044577"/>
            <a:ext cx="5183517" cy="5165725"/>
          </a:xfrm>
        </p:spPr>
        <p:txBody>
          <a:bodyPr/>
          <a:lstStyle>
            <a:lvl1pPr>
              <a:defRPr>
                <a:solidFill>
                  <a:schemeClr val="tx2"/>
                </a:solidFill>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Chart Placeholder 9"/>
          <p:cNvSpPr>
            <a:spLocks noGrp="1"/>
          </p:cNvSpPr>
          <p:nvPr>
            <p:ph type="chart" sz="quarter" idx="13"/>
          </p:nvPr>
        </p:nvSpPr>
        <p:spPr>
          <a:xfrm>
            <a:off x="6348413" y="1044577"/>
            <a:ext cx="5183187" cy="5165725"/>
          </a:xfrm>
        </p:spPr>
        <p:txBody>
          <a:bodyPr/>
          <a:lstStyle/>
          <a:p>
            <a:r>
              <a:rPr lang="en-GB"/>
              <a:t>Click icon to add chart</a:t>
            </a:r>
            <a:endParaRPr lang="en-US"/>
          </a:p>
        </p:txBody>
      </p:sp>
    </p:spTree>
    <p:extLst>
      <p:ext uri="{BB962C8B-B14F-4D97-AF65-F5344CB8AC3E}">
        <p14:creationId xmlns:p14="http://schemas.microsoft.com/office/powerpoint/2010/main" val="24439861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4381171" y="1871498"/>
            <a:ext cx="7150428" cy="1227302"/>
          </a:xfrm>
        </p:spPr>
        <p:txBody>
          <a:bodyPr/>
          <a:lstStyle>
            <a:lvl1pPr>
              <a:defRPr>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Picture Placeholder 9"/>
          <p:cNvSpPr>
            <a:spLocks noGrp="1"/>
          </p:cNvSpPr>
          <p:nvPr>
            <p:ph type="pic" sz="quarter" idx="13"/>
          </p:nvPr>
        </p:nvSpPr>
        <p:spPr>
          <a:xfrm>
            <a:off x="660401" y="1871665"/>
            <a:ext cx="3568699" cy="2865437"/>
          </a:xfrm>
        </p:spPr>
        <p:txBody>
          <a:bodyPr anchor="ctr"/>
          <a:lstStyle>
            <a:lvl1pPr algn="ctr">
              <a:defRPr/>
            </a:lvl1pPr>
          </a:lstStyle>
          <a:p>
            <a:r>
              <a:rPr lang="en-GB"/>
              <a:t>Click icon to add picture</a:t>
            </a:r>
            <a:endParaRPr lang="en-US"/>
          </a:p>
        </p:txBody>
      </p:sp>
      <p:sp>
        <p:nvSpPr>
          <p:cNvPr id="9" name="Content Placeholder 2"/>
          <p:cNvSpPr>
            <a:spLocks noGrp="1"/>
          </p:cNvSpPr>
          <p:nvPr>
            <p:ph idx="14"/>
          </p:nvPr>
        </p:nvSpPr>
        <p:spPr>
          <a:xfrm>
            <a:off x="4381173" y="3370099"/>
            <a:ext cx="3403929" cy="2827503"/>
          </a:xfrm>
        </p:spPr>
        <p:txBody>
          <a:bodyPr/>
          <a:lstStyle>
            <a:lvl1pPr>
              <a:defRPr>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
        <p:nvSpPr>
          <p:cNvPr id="12" name="Content Placeholder 2"/>
          <p:cNvSpPr>
            <a:spLocks noGrp="1"/>
          </p:cNvSpPr>
          <p:nvPr>
            <p:ph idx="15"/>
          </p:nvPr>
        </p:nvSpPr>
        <p:spPr>
          <a:xfrm>
            <a:off x="8127673" y="3370099"/>
            <a:ext cx="3403929" cy="2827503"/>
          </a:xfrm>
        </p:spPr>
        <p:txBody>
          <a:bodyPr/>
          <a:lstStyle>
            <a:lvl1pPr>
              <a:defRPr>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8660716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Picture Placeholder 9"/>
          <p:cNvSpPr>
            <a:spLocks noGrp="1"/>
          </p:cNvSpPr>
          <p:nvPr>
            <p:ph type="pic" sz="quarter" idx="13"/>
          </p:nvPr>
        </p:nvSpPr>
        <p:spPr>
          <a:xfrm>
            <a:off x="660401" y="1871665"/>
            <a:ext cx="3568699" cy="1252537"/>
          </a:xfrm>
        </p:spPr>
        <p:txBody>
          <a:bodyPr anchor="ctr"/>
          <a:lstStyle>
            <a:lvl1pPr algn="ctr">
              <a:defRPr/>
            </a:lvl1pPr>
          </a:lstStyle>
          <a:p>
            <a:r>
              <a:rPr lang="en-GB"/>
              <a:t>Click icon to add picture</a:t>
            </a:r>
            <a:endParaRPr lang="en-US"/>
          </a:p>
        </p:txBody>
      </p:sp>
      <p:sp>
        <p:nvSpPr>
          <p:cNvPr id="11" name="Picture Placeholder 9"/>
          <p:cNvSpPr>
            <a:spLocks noGrp="1"/>
          </p:cNvSpPr>
          <p:nvPr>
            <p:ph type="pic" sz="quarter" idx="14"/>
          </p:nvPr>
        </p:nvSpPr>
        <p:spPr>
          <a:xfrm>
            <a:off x="660401" y="3268665"/>
            <a:ext cx="3568699" cy="2979737"/>
          </a:xfrm>
        </p:spPr>
        <p:txBody>
          <a:bodyPr anchor="ctr"/>
          <a:lstStyle>
            <a:lvl1pPr algn="ctr">
              <a:defRPr/>
            </a:lvl1pPr>
          </a:lstStyle>
          <a:p>
            <a:r>
              <a:rPr lang="en-GB"/>
              <a:t>Click icon to add picture</a:t>
            </a:r>
            <a:endParaRPr lang="en-US"/>
          </a:p>
        </p:txBody>
      </p:sp>
      <p:sp>
        <p:nvSpPr>
          <p:cNvPr id="14" name="Picture Placeholder 9"/>
          <p:cNvSpPr>
            <a:spLocks noGrp="1"/>
          </p:cNvSpPr>
          <p:nvPr>
            <p:ph type="pic" sz="quarter" idx="15"/>
          </p:nvPr>
        </p:nvSpPr>
        <p:spPr>
          <a:xfrm>
            <a:off x="4394201" y="1871665"/>
            <a:ext cx="3390899" cy="2662237"/>
          </a:xfrm>
        </p:spPr>
        <p:txBody>
          <a:bodyPr anchor="ctr"/>
          <a:lstStyle>
            <a:lvl1pPr algn="ctr">
              <a:defRPr/>
            </a:lvl1pPr>
          </a:lstStyle>
          <a:p>
            <a:r>
              <a:rPr lang="en-GB"/>
              <a:t>Click icon to add picture</a:t>
            </a:r>
            <a:endParaRPr lang="en-US"/>
          </a:p>
        </p:txBody>
      </p:sp>
      <p:sp>
        <p:nvSpPr>
          <p:cNvPr id="15" name="Picture Placeholder 9"/>
          <p:cNvSpPr>
            <a:spLocks noGrp="1"/>
          </p:cNvSpPr>
          <p:nvPr>
            <p:ph type="pic" sz="quarter" idx="16"/>
          </p:nvPr>
        </p:nvSpPr>
        <p:spPr>
          <a:xfrm>
            <a:off x="4394201" y="4673600"/>
            <a:ext cx="3390899" cy="1574800"/>
          </a:xfrm>
        </p:spPr>
        <p:txBody>
          <a:bodyPr anchor="ctr"/>
          <a:lstStyle>
            <a:lvl1pPr algn="ctr">
              <a:defRPr/>
            </a:lvl1pPr>
          </a:lstStyle>
          <a:p>
            <a:r>
              <a:rPr lang="en-GB"/>
              <a:t>Click icon to add picture</a:t>
            </a:r>
            <a:endParaRPr lang="en-US"/>
          </a:p>
        </p:txBody>
      </p:sp>
      <p:sp>
        <p:nvSpPr>
          <p:cNvPr id="16" name="Picture Placeholder 9"/>
          <p:cNvSpPr>
            <a:spLocks noGrp="1"/>
          </p:cNvSpPr>
          <p:nvPr>
            <p:ph type="pic" sz="quarter" idx="17"/>
          </p:nvPr>
        </p:nvSpPr>
        <p:spPr>
          <a:xfrm>
            <a:off x="7950202" y="1871665"/>
            <a:ext cx="3581399" cy="4376737"/>
          </a:xfrm>
        </p:spPr>
        <p:txBody>
          <a:bodyPr anchor="ctr"/>
          <a:lstStyle>
            <a:lvl1pPr algn="ctr">
              <a:defRPr/>
            </a:lvl1pPr>
          </a:lstStyle>
          <a:p>
            <a:r>
              <a:rPr lang="en-GB"/>
              <a:t>Click icon to add picture</a:t>
            </a:r>
            <a:endParaRPr lang="en-US"/>
          </a:p>
        </p:txBody>
      </p:sp>
    </p:spTree>
    <p:extLst>
      <p:ext uri="{BB962C8B-B14F-4D97-AF65-F5344CB8AC3E}">
        <p14:creationId xmlns:p14="http://schemas.microsoft.com/office/powerpoint/2010/main" val="31421967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13_Title Slide">
    <p:bg>
      <p:bgPr>
        <a:solidFill>
          <a:schemeClr val="bg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864"/>
            <a:ext cx="5873545" cy="6858000"/>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3565" y="356258"/>
            <a:ext cx="1205995" cy="517410"/>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3901" y="1224148"/>
            <a:ext cx="3526312" cy="4010428"/>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78341" y="391884"/>
            <a:ext cx="1623863" cy="522517"/>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82404" y="1634834"/>
            <a:ext cx="3946560" cy="3614060"/>
          </a:xfrm>
          <a:prstGeom prst="rect">
            <a:avLst/>
          </a:prstGeom>
        </p:spPr>
      </p:pic>
    </p:spTree>
    <p:extLst>
      <p:ext uri="{BB962C8B-B14F-4D97-AF65-F5344CB8AC3E}">
        <p14:creationId xmlns:p14="http://schemas.microsoft.com/office/powerpoint/2010/main" val="25249743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1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31E665-56D9-A04E-BBC7-98F5693E578C}" type="slidenum">
              <a:rPr lang="en-US" smtClean="0"/>
              <a:t>‹#›</a:t>
            </a:fld>
            <a:endParaRPr lang="en-US"/>
          </a:p>
        </p:txBody>
      </p:sp>
    </p:spTree>
    <p:extLst>
      <p:ext uri="{BB962C8B-B14F-4D97-AF65-F5344CB8AC3E}">
        <p14:creationId xmlns:p14="http://schemas.microsoft.com/office/powerpoint/2010/main" val="1807209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772167-89AF-2341-BF24-F2AE38A59943}" type="datetimeFigureOut">
              <a:rPr lang="en-US" smtClean="0"/>
              <a:t>9/27/2022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31E665-56D9-A04E-BBC7-98F5693E578C}" type="slidenum">
              <a:rPr lang="en-US" smtClean="0"/>
              <a:t>‹#›</a:t>
            </a:fld>
            <a:endParaRPr lang="en-US"/>
          </a:p>
        </p:txBody>
      </p:sp>
    </p:spTree>
    <p:extLst>
      <p:ext uri="{BB962C8B-B14F-4D97-AF65-F5344CB8AC3E}">
        <p14:creationId xmlns:p14="http://schemas.microsoft.com/office/powerpoint/2010/main" val="3295212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Title Slide">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82931" y="5466306"/>
            <a:ext cx="11226140" cy="1065126"/>
          </a:xfrm>
        </p:spPr>
        <p:txBody>
          <a:bodyPr anchor="t">
            <a:noAutofit/>
          </a:bodyPr>
          <a:lstStyle>
            <a:lvl1pPr algn="ctr">
              <a:lnSpc>
                <a:spcPts val="2625"/>
              </a:lnSpc>
              <a:defRPr sz="2625">
                <a:solidFill>
                  <a:schemeClr val="bg1"/>
                </a:solidFill>
                <a:latin typeface="Chronicle Text G1 Bold" pitchFamily="50" charset="0"/>
              </a:defRPr>
            </a:lvl1pPr>
          </a:lstStyle>
          <a:p>
            <a:r>
              <a:rPr lang="en-GB"/>
              <a:t>Click to edit Master title style</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2205" y="1400037"/>
            <a:ext cx="4609171" cy="3931462"/>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9361" y="388914"/>
            <a:ext cx="1607992" cy="517410"/>
          </a:xfrm>
          <a:prstGeom prst="rect">
            <a:avLst/>
          </a:prstGeom>
        </p:spPr>
      </p:pic>
    </p:spTree>
    <p:extLst>
      <p:ext uri="{BB962C8B-B14F-4D97-AF65-F5344CB8AC3E}">
        <p14:creationId xmlns:p14="http://schemas.microsoft.com/office/powerpoint/2010/main" val="85372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3_Title Slide">
    <p:bg>
      <p:bgPr>
        <a:solidFill>
          <a:schemeClr val="accent2"/>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t="11189" r="13866" b="10687"/>
          <a:stretch/>
        </p:blipFill>
        <p:spPr>
          <a:xfrm>
            <a:off x="0" y="0"/>
            <a:ext cx="12192000" cy="6835698"/>
          </a:xfrm>
          <a:prstGeom prst="rect">
            <a:avLst/>
          </a:prstGeom>
        </p:spPr>
      </p:pic>
      <p:sp>
        <p:nvSpPr>
          <p:cNvPr id="2" name="Title 1"/>
          <p:cNvSpPr>
            <a:spLocks noGrp="1"/>
          </p:cNvSpPr>
          <p:nvPr>
            <p:ph type="ctrTitle"/>
          </p:nvPr>
        </p:nvSpPr>
        <p:spPr>
          <a:xfrm>
            <a:off x="658814" y="5466306"/>
            <a:ext cx="10874375" cy="1065126"/>
          </a:xfrm>
        </p:spPr>
        <p:txBody>
          <a:bodyPr anchor="t">
            <a:noAutofit/>
          </a:bodyPr>
          <a:lstStyle>
            <a:lvl1pPr algn="ctr">
              <a:lnSpc>
                <a:spcPts val="2625"/>
              </a:lnSpc>
              <a:defRPr sz="2625">
                <a:solidFill>
                  <a:schemeClr val="bg1"/>
                </a:solidFill>
                <a:latin typeface="Chronicle Text G1 Bold" pitchFamily="50" charset="0"/>
              </a:defRPr>
            </a:lvl1pPr>
          </a:lstStyle>
          <a:p>
            <a:r>
              <a:rPr lang="en-GB"/>
              <a:t>Click to edit Master title style</a:t>
            </a:r>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2404" y="1634834"/>
            <a:ext cx="3946560" cy="361406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79361" y="388914"/>
            <a:ext cx="1607992" cy="517410"/>
          </a:xfrm>
          <a:prstGeom prst="rect">
            <a:avLst/>
          </a:prstGeom>
        </p:spPr>
      </p:pic>
    </p:spTree>
    <p:extLst>
      <p:ext uri="{BB962C8B-B14F-4D97-AF65-F5344CB8AC3E}">
        <p14:creationId xmlns:p14="http://schemas.microsoft.com/office/powerpoint/2010/main" val="6458551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2_Title Slide">
    <p:bg>
      <p:bgPr>
        <a:solidFill>
          <a:schemeClr val="bg1"/>
        </a:solidFill>
        <a:effectLst/>
      </p:bgPr>
    </p:bg>
    <p:spTree>
      <p:nvGrpSpPr>
        <p:cNvPr id="1" name=""/>
        <p:cNvGrpSpPr/>
        <p:nvPr/>
      </p:nvGrpSpPr>
      <p:grpSpPr>
        <a:xfrm>
          <a:off x="0" y="0"/>
          <a:ext cx="0" cy="0"/>
          <a:chOff x="0" y="0"/>
          <a:chExt cx="0" cy="0"/>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5545393" cy="68580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8341" y="391884"/>
            <a:ext cx="1623863" cy="522517"/>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82404" y="1634834"/>
            <a:ext cx="3946560" cy="3614060"/>
          </a:xfrm>
          <a:prstGeom prst="rect">
            <a:avLst/>
          </a:prstGeom>
        </p:spPr>
      </p:pic>
    </p:spTree>
    <p:extLst>
      <p:ext uri="{BB962C8B-B14F-4D97-AF65-F5344CB8AC3E}">
        <p14:creationId xmlns:p14="http://schemas.microsoft.com/office/powerpoint/2010/main" val="32069124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3_Title Slide">
    <p:bg>
      <p:bgPr>
        <a:solidFill>
          <a:schemeClr val="accent2"/>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t="11189" r="13866" b="10687"/>
          <a:stretch/>
        </p:blipFill>
        <p:spPr>
          <a:xfrm>
            <a:off x="0" y="0"/>
            <a:ext cx="12192000" cy="6835698"/>
          </a:xfrm>
          <a:prstGeom prst="rect">
            <a:avLst/>
          </a:prstGeom>
        </p:spPr>
      </p:pic>
      <p:sp>
        <p:nvSpPr>
          <p:cNvPr id="2" name="Title 1"/>
          <p:cNvSpPr>
            <a:spLocks noGrp="1"/>
          </p:cNvSpPr>
          <p:nvPr>
            <p:ph type="ctrTitle"/>
          </p:nvPr>
        </p:nvSpPr>
        <p:spPr>
          <a:xfrm>
            <a:off x="658814" y="5466306"/>
            <a:ext cx="10874375" cy="1065126"/>
          </a:xfrm>
        </p:spPr>
        <p:txBody>
          <a:bodyPr anchor="t">
            <a:noAutofit/>
          </a:bodyPr>
          <a:lstStyle>
            <a:lvl1pPr algn="ctr">
              <a:lnSpc>
                <a:spcPts val="2625"/>
              </a:lnSpc>
              <a:defRPr sz="2625">
                <a:solidFill>
                  <a:schemeClr val="bg1"/>
                </a:solidFill>
                <a:latin typeface="Chronicle Text G1 Bold" pitchFamily="50" charset="0"/>
              </a:defRPr>
            </a:lvl1pPr>
          </a:lstStyle>
          <a:p>
            <a:r>
              <a:rPr lang="en-GB"/>
              <a:t>Click to edit Master title style</a:t>
            </a:r>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2404" y="1634834"/>
            <a:ext cx="3946560" cy="361406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79361" y="388914"/>
            <a:ext cx="1607992" cy="517410"/>
          </a:xfrm>
          <a:prstGeom prst="rect">
            <a:avLst/>
          </a:prstGeom>
        </p:spPr>
      </p:pic>
    </p:spTree>
    <p:extLst>
      <p:ext uri="{BB962C8B-B14F-4D97-AF65-F5344CB8AC3E}">
        <p14:creationId xmlns:p14="http://schemas.microsoft.com/office/powerpoint/2010/main" val="6755711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4_Title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58814" y="5466306"/>
            <a:ext cx="10874375" cy="1065126"/>
          </a:xfrm>
        </p:spPr>
        <p:txBody>
          <a:bodyPr anchor="t">
            <a:noAutofit/>
          </a:bodyPr>
          <a:lstStyle>
            <a:lvl1pPr algn="ctr">
              <a:lnSpc>
                <a:spcPts val="2625"/>
              </a:lnSpc>
              <a:defRPr sz="2625">
                <a:solidFill>
                  <a:schemeClr val="bg1"/>
                </a:solidFill>
                <a:latin typeface="Chronicle Text G1 Bold" pitchFamily="50" charset="0"/>
              </a:defRPr>
            </a:lvl1pPr>
          </a:lstStyle>
          <a:p>
            <a:r>
              <a:rPr lang="en-GB"/>
              <a:t>Click to edit Master title style</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2404" y="1634834"/>
            <a:ext cx="3946560" cy="361406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9361" y="388914"/>
            <a:ext cx="1607992" cy="517410"/>
          </a:xfrm>
          <a:prstGeom prst="rect">
            <a:avLst/>
          </a:prstGeom>
        </p:spPr>
      </p:pic>
    </p:spTree>
    <p:extLst>
      <p:ext uri="{BB962C8B-B14F-4D97-AF65-F5344CB8AC3E}">
        <p14:creationId xmlns:p14="http://schemas.microsoft.com/office/powerpoint/2010/main" val="14361517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5_Title Slide">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58814" y="5466306"/>
            <a:ext cx="10874375" cy="1065126"/>
          </a:xfrm>
        </p:spPr>
        <p:txBody>
          <a:bodyPr anchor="t">
            <a:noAutofit/>
          </a:bodyPr>
          <a:lstStyle>
            <a:lvl1pPr algn="ctr">
              <a:lnSpc>
                <a:spcPts val="2625"/>
              </a:lnSpc>
              <a:defRPr sz="2625">
                <a:solidFill>
                  <a:schemeClr val="bg1"/>
                </a:solidFill>
                <a:latin typeface="Chronicle Text G1 Bold" pitchFamily="50" charset="0"/>
              </a:defRPr>
            </a:lvl1pPr>
          </a:lstStyle>
          <a:p>
            <a:r>
              <a:rPr lang="en-GB"/>
              <a:t>Click to edit Master title style</a:t>
            </a:r>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2404" y="1634834"/>
            <a:ext cx="3946560" cy="361406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9361" y="388914"/>
            <a:ext cx="1607992" cy="517410"/>
          </a:xfrm>
          <a:prstGeom prst="rect">
            <a:avLst/>
          </a:prstGeom>
        </p:spPr>
      </p:pic>
    </p:spTree>
    <p:extLst>
      <p:ext uri="{BB962C8B-B14F-4D97-AF65-F5344CB8AC3E}">
        <p14:creationId xmlns:p14="http://schemas.microsoft.com/office/powerpoint/2010/main" val="34939875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6_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58814" y="5466306"/>
            <a:ext cx="10874375" cy="1065126"/>
          </a:xfrm>
        </p:spPr>
        <p:txBody>
          <a:bodyPr anchor="t">
            <a:noAutofit/>
          </a:bodyPr>
          <a:lstStyle>
            <a:lvl1pPr algn="ctr">
              <a:lnSpc>
                <a:spcPts val="2625"/>
              </a:lnSpc>
              <a:defRPr sz="2625">
                <a:solidFill>
                  <a:schemeClr val="tx2"/>
                </a:solidFill>
                <a:latin typeface="Chronicle Text G1 Bold" pitchFamily="50" charset="0"/>
              </a:defRPr>
            </a:lvl1pPr>
          </a:lstStyle>
          <a:p>
            <a:r>
              <a:rPr lang="en-GB"/>
              <a:t>Click to edit Master title style</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8341" y="391884"/>
            <a:ext cx="1623863" cy="522517"/>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2404" y="1634834"/>
            <a:ext cx="3946560" cy="3614060"/>
          </a:xfrm>
          <a:prstGeom prst="rect">
            <a:avLst/>
          </a:prstGeom>
        </p:spPr>
      </p:pic>
    </p:spTree>
    <p:extLst>
      <p:ext uri="{BB962C8B-B14F-4D97-AF65-F5344CB8AC3E}">
        <p14:creationId xmlns:p14="http://schemas.microsoft.com/office/powerpoint/2010/main" val="22774809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7_Title Slide">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814" y="1701801"/>
            <a:ext cx="5184775" cy="4495801"/>
          </a:xfrm>
        </p:spPr>
        <p:txBody>
          <a:bodyPr anchor="t">
            <a:noAutofit/>
          </a:bodyPr>
          <a:lstStyle>
            <a:lvl1pPr algn="l">
              <a:lnSpc>
                <a:spcPts val="4875"/>
              </a:lnSpc>
              <a:defRPr sz="4875" b="1" i="0">
                <a:solidFill>
                  <a:schemeClr val="accent1"/>
                </a:solidFill>
                <a:latin typeface="Gotham Narrow Bold" pitchFamily="50" charset="0"/>
                <a:ea typeface="Gotham Narrow Bold" pitchFamily="50" charset="0"/>
                <a:cs typeface="Gotham Narrow Bold" pitchFamily="50" charset="0"/>
              </a:defRPr>
            </a:lvl1pPr>
          </a:lstStyle>
          <a:p>
            <a:r>
              <a:rPr lang="en-AU"/>
              <a:t>EDIT MASTER TITLE STYLE</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673" y="388914"/>
            <a:ext cx="1607992" cy="517410"/>
          </a:xfrm>
          <a:prstGeom prst="rect">
            <a:avLst/>
          </a:prstGeom>
        </p:spPr>
      </p:pic>
    </p:spTree>
    <p:extLst>
      <p:ext uri="{BB962C8B-B14F-4D97-AF65-F5344CB8AC3E}">
        <p14:creationId xmlns:p14="http://schemas.microsoft.com/office/powerpoint/2010/main" val="344413582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8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814" y="1701800"/>
            <a:ext cx="5184775" cy="4495800"/>
          </a:xfrm>
        </p:spPr>
        <p:txBody>
          <a:bodyPr anchor="t">
            <a:noAutofit/>
          </a:bodyPr>
          <a:lstStyle>
            <a:lvl1pPr algn="l">
              <a:lnSpc>
                <a:spcPts val="4875"/>
              </a:lnSpc>
              <a:defRPr sz="4875" b="1" i="0">
                <a:solidFill>
                  <a:schemeClr val="tx2"/>
                </a:solidFill>
                <a:latin typeface="Gotham Narrow Bold" pitchFamily="50" charset="0"/>
                <a:ea typeface="Gotham Narrow Bold" pitchFamily="50" charset="0"/>
                <a:cs typeface="Gotham Narrow Bold" pitchFamily="50" charset="0"/>
              </a:defRPr>
            </a:lvl1pPr>
          </a:lstStyle>
          <a:p>
            <a:r>
              <a:rPr lang="en-AU"/>
              <a:t>EDIT MASTER </a:t>
            </a:r>
            <a:br>
              <a:rPr lang="en-AU"/>
            </a:br>
            <a:r>
              <a:rPr lang="en-AU"/>
              <a:t>TITLE STYLE</a:t>
            </a: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7738" y="391884"/>
            <a:ext cx="1623863" cy="522517"/>
          </a:xfrm>
          <a:prstGeom prst="rect">
            <a:avLst/>
          </a:prstGeom>
        </p:spPr>
      </p:pic>
    </p:spTree>
    <p:extLst>
      <p:ext uri="{BB962C8B-B14F-4D97-AF65-F5344CB8AC3E}">
        <p14:creationId xmlns:p14="http://schemas.microsoft.com/office/powerpoint/2010/main" val="633256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9_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814" y="1701800"/>
            <a:ext cx="5184775" cy="4495800"/>
          </a:xfrm>
        </p:spPr>
        <p:txBody>
          <a:bodyPr anchor="t">
            <a:noAutofit/>
          </a:bodyPr>
          <a:lstStyle>
            <a:lvl1pPr algn="l">
              <a:lnSpc>
                <a:spcPts val="4875"/>
              </a:lnSpc>
              <a:defRPr sz="4875" b="1" i="0">
                <a:solidFill>
                  <a:schemeClr val="bg1"/>
                </a:solidFill>
                <a:latin typeface="Gotham Narrow Bold" pitchFamily="50" charset="0"/>
                <a:ea typeface="Gotham Narrow Bold" pitchFamily="50" charset="0"/>
                <a:cs typeface="Gotham Narrow Bold" pitchFamily="50" charset="0"/>
              </a:defRPr>
            </a:lvl1pPr>
          </a:lstStyle>
          <a:p>
            <a:r>
              <a:rPr lang="en-AU"/>
              <a:t>EDIT MASTER TITLE STYLE</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673" y="388914"/>
            <a:ext cx="1607992" cy="517410"/>
          </a:xfrm>
          <a:prstGeom prst="rect">
            <a:avLst/>
          </a:prstGeom>
        </p:spPr>
      </p:pic>
    </p:spTree>
    <p:extLst>
      <p:ext uri="{BB962C8B-B14F-4D97-AF65-F5344CB8AC3E}">
        <p14:creationId xmlns:p14="http://schemas.microsoft.com/office/powerpoint/2010/main" val="8002901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10_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814" y="1701801"/>
            <a:ext cx="5184775" cy="4495800"/>
          </a:xfrm>
        </p:spPr>
        <p:txBody>
          <a:bodyPr anchor="t">
            <a:noAutofit/>
          </a:bodyPr>
          <a:lstStyle>
            <a:lvl1pPr algn="l">
              <a:lnSpc>
                <a:spcPts val="4875"/>
              </a:lnSpc>
              <a:defRPr sz="4875" b="1" i="0">
                <a:solidFill>
                  <a:schemeClr val="bg1"/>
                </a:solidFill>
                <a:latin typeface="Gotham Narrow Bold" pitchFamily="50" charset="0"/>
                <a:ea typeface="Gotham Narrow Bold" pitchFamily="50" charset="0"/>
                <a:cs typeface="Gotham Narrow Bold" pitchFamily="50" charset="0"/>
              </a:defRPr>
            </a:lvl1pPr>
          </a:lstStyle>
          <a:p>
            <a:r>
              <a:rPr lang="en-AU"/>
              <a:t>EDIT MASTER TITLE STYLE</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673" y="388914"/>
            <a:ext cx="1607992" cy="51741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4473" y="320530"/>
            <a:ext cx="4467200" cy="797071"/>
          </a:xfrm>
          <a:prstGeom prst="rect">
            <a:avLst/>
          </a:prstGeom>
        </p:spPr>
      </p:pic>
    </p:spTree>
    <p:extLst>
      <p:ext uri="{BB962C8B-B14F-4D97-AF65-F5344CB8AC3E}">
        <p14:creationId xmlns:p14="http://schemas.microsoft.com/office/powerpoint/2010/main" val="30161538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11_Title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814" y="1701800"/>
            <a:ext cx="5184775" cy="4495800"/>
          </a:xfrm>
        </p:spPr>
        <p:txBody>
          <a:bodyPr anchor="t">
            <a:noAutofit/>
          </a:bodyPr>
          <a:lstStyle>
            <a:lvl1pPr algn="l">
              <a:lnSpc>
                <a:spcPts val="4875"/>
              </a:lnSpc>
              <a:defRPr sz="4875" b="1" i="0">
                <a:solidFill>
                  <a:schemeClr val="bg1"/>
                </a:solidFill>
                <a:latin typeface="Gotham Narrow Bold" pitchFamily="50" charset="0"/>
                <a:ea typeface="Gotham Narrow Bold" pitchFamily="50" charset="0"/>
                <a:cs typeface="Gotham Narrow Bold" pitchFamily="50" charset="0"/>
              </a:defRPr>
            </a:lvl1pPr>
          </a:lstStyle>
          <a:p>
            <a:r>
              <a:rPr lang="en-AU"/>
              <a:t>EDIT MASTER TITLE STYLE</a:t>
            </a: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673" y="388914"/>
            <a:ext cx="1607992" cy="517410"/>
          </a:xfrm>
          <a:prstGeom prst="rect">
            <a:avLst/>
          </a:prstGeom>
        </p:spPr>
      </p:pic>
    </p:spTree>
    <p:extLst>
      <p:ext uri="{BB962C8B-B14F-4D97-AF65-F5344CB8AC3E}">
        <p14:creationId xmlns:p14="http://schemas.microsoft.com/office/powerpoint/2010/main" val="38276586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4_Title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58814" y="5466306"/>
            <a:ext cx="10874375" cy="1065126"/>
          </a:xfrm>
        </p:spPr>
        <p:txBody>
          <a:bodyPr anchor="t">
            <a:noAutofit/>
          </a:bodyPr>
          <a:lstStyle>
            <a:lvl1pPr algn="ctr">
              <a:lnSpc>
                <a:spcPts val="2625"/>
              </a:lnSpc>
              <a:defRPr sz="2625">
                <a:solidFill>
                  <a:schemeClr val="bg1"/>
                </a:solidFill>
                <a:latin typeface="Chronicle Text G1 Bold" pitchFamily="50" charset="0"/>
              </a:defRPr>
            </a:lvl1pPr>
          </a:lstStyle>
          <a:p>
            <a:r>
              <a:rPr lang="en-GB"/>
              <a:t>Click to edit Master title style</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2404" y="1634834"/>
            <a:ext cx="3946560" cy="361406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9361" y="388914"/>
            <a:ext cx="1607992" cy="517410"/>
          </a:xfrm>
          <a:prstGeom prst="rect">
            <a:avLst/>
          </a:prstGeom>
        </p:spPr>
      </p:pic>
    </p:spTree>
    <p:extLst>
      <p:ext uri="{BB962C8B-B14F-4D97-AF65-F5344CB8AC3E}">
        <p14:creationId xmlns:p14="http://schemas.microsoft.com/office/powerpoint/2010/main" val="10709534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12_Title Slide">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814" y="1701800"/>
            <a:ext cx="5184775" cy="4495800"/>
          </a:xfrm>
        </p:spPr>
        <p:txBody>
          <a:bodyPr anchor="t">
            <a:noAutofit/>
          </a:bodyPr>
          <a:lstStyle>
            <a:lvl1pPr algn="l">
              <a:lnSpc>
                <a:spcPts val="4875"/>
              </a:lnSpc>
              <a:defRPr sz="4875" b="1" i="0">
                <a:solidFill>
                  <a:schemeClr val="bg1"/>
                </a:solidFill>
                <a:latin typeface="Gotham Narrow Bold" pitchFamily="50" charset="0"/>
                <a:ea typeface="Gotham Narrow Bold" pitchFamily="50" charset="0"/>
                <a:cs typeface="Gotham Narrow Bold" pitchFamily="50" charset="0"/>
              </a:defRPr>
            </a:lvl1pPr>
          </a:lstStyle>
          <a:p>
            <a:r>
              <a:rPr lang="en-AU"/>
              <a:t>EDIT MASTER TITLE STYLE</a:t>
            </a: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673" y="388914"/>
            <a:ext cx="1607992" cy="517410"/>
          </a:xfrm>
          <a:prstGeom prst="rect">
            <a:avLst/>
          </a:prstGeom>
        </p:spPr>
      </p:pic>
    </p:spTree>
    <p:extLst>
      <p:ext uri="{BB962C8B-B14F-4D97-AF65-F5344CB8AC3E}">
        <p14:creationId xmlns:p14="http://schemas.microsoft.com/office/powerpoint/2010/main" val="28631396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3_Title and Content">
    <p:bg>
      <p:bgPr>
        <a:solidFill>
          <a:srgbClr val="F0D7D7"/>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nSpc>
                <a:spcPts val="2625"/>
              </a:lnSpc>
              <a:defRPr sz="2625" b="1" i="0">
                <a:latin typeface="Gotham Narrow Bold" pitchFamily="50" charset="0"/>
                <a:ea typeface="Gotham Narrow Bold" pitchFamily="50" charset="0"/>
                <a:cs typeface="Gotham Narrow Bold" pitchFamily="50" charset="0"/>
              </a:defRPr>
            </a:lvl1pPr>
          </a:lstStyle>
          <a:p>
            <a:r>
              <a:rPr lang="en-AU"/>
              <a:t>CLICK TO EDIT MASTER TITLE STYLE</a:t>
            </a:r>
            <a:endParaRPr lang="en-US"/>
          </a:p>
        </p:txBody>
      </p:sp>
      <p:sp>
        <p:nvSpPr>
          <p:cNvPr id="3" name="Content Placeholder 2"/>
          <p:cNvSpPr>
            <a:spLocks noGrp="1"/>
          </p:cNvSpPr>
          <p:nvPr>
            <p:ph idx="1"/>
          </p:nvPr>
        </p:nvSpPr>
        <p:spPr>
          <a:xfrm>
            <a:off x="658813" y="1871498"/>
            <a:ext cx="10872787" cy="4326102"/>
          </a:xfrm>
        </p:spPr>
        <p:txBody>
          <a:bodyPr/>
          <a:lstStyle>
            <a:lvl1pPr>
              <a:lnSpc>
                <a:spcPts val="1275"/>
              </a:lnSpc>
              <a:spcAft>
                <a:spcPts val="0"/>
              </a:spcAft>
              <a:defRPr lang="en-AU" sz="1125" b="1" i="0" kern="1200" dirty="0" smtClean="0">
                <a:solidFill>
                  <a:schemeClr val="tx2"/>
                </a:solidFill>
                <a:latin typeface="Gotham Narrow Bold" pitchFamily="50" charset="0"/>
                <a:ea typeface="Gotham Narrow Bold" pitchFamily="50" charset="0"/>
                <a:cs typeface="Gotham Narrow Bold" pitchFamily="50" charset="0"/>
              </a:defRPr>
            </a:lvl1pPr>
            <a:lvl2pPr marL="161925" indent="0">
              <a:lnSpc>
                <a:spcPts val="1275"/>
              </a:lnSpc>
              <a:spcAft>
                <a:spcPts val="638"/>
              </a:spcAft>
              <a:tabLst/>
              <a:defRPr lang="en-AU" sz="1125" b="0" i="0" kern="1200" dirty="0" smtClean="0">
                <a:solidFill>
                  <a:schemeClr val="tx2"/>
                </a:solidFill>
                <a:latin typeface="Gotham Narrow Light" charset="0"/>
                <a:ea typeface="Gotham Narrow Light" charset="0"/>
                <a:cs typeface="Gotham Narrow Light"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Tree>
    <p:extLst>
      <p:ext uri="{BB962C8B-B14F-4D97-AF65-F5344CB8AC3E}">
        <p14:creationId xmlns:p14="http://schemas.microsoft.com/office/powerpoint/2010/main" val="14927082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2_Title and Content">
    <p:bg>
      <p:bgPr>
        <a:solidFill>
          <a:schemeClr val="tx2"/>
        </a:solid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58813" y="1867584"/>
            <a:ext cx="10872787" cy="4330017"/>
          </a:xfrm>
        </p:spPr>
        <p:txBody>
          <a:bodyPr/>
          <a:lstStyle>
            <a:lvl1pPr>
              <a:lnSpc>
                <a:spcPts val="2625"/>
              </a:lnSpc>
              <a:defRPr sz="2625" b="1" i="0">
                <a:solidFill>
                  <a:schemeClr val="accent1"/>
                </a:solidFill>
                <a:latin typeface="Gotham Narrow Bold" pitchFamily="50" charset="0"/>
                <a:ea typeface="Gotham Narrow Bold" pitchFamily="50" charset="0"/>
                <a:cs typeface="Gotham Narrow Bold" pitchFamily="50" charset="0"/>
              </a:defRPr>
            </a:lvl1pPr>
            <a:lvl2pPr>
              <a:lnSpc>
                <a:spcPts val="2625"/>
              </a:lnSpc>
              <a:spcAft>
                <a:spcPts val="450"/>
              </a:spcAft>
              <a:defRPr sz="2625" b="1" i="0">
                <a:solidFill>
                  <a:schemeClr val="bg1"/>
                </a:solidFill>
                <a:latin typeface="Gotham Narrow Bold" pitchFamily="50" charset="0"/>
                <a:ea typeface="Gotham Narrow Bold" pitchFamily="50" charset="0"/>
                <a:cs typeface="Gotham Narrow Bold" pitchFamily="50" charset="0"/>
              </a:defRPr>
            </a:lvl2pPr>
            <a:lvl3pPr>
              <a:lnSpc>
                <a:spcPts val="1650"/>
              </a:lnSpc>
              <a:defRPr sz="1500" b="0" i="0">
                <a:solidFill>
                  <a:schemeClr val="bg1"/>
                </a:solidFill>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AU"/>
              <a:t>CLICK TO EDIT</a:t>
            </a:r>
          </a:p>
          <a:p>
            <a:pPr lvl="1"/>
            <a:r>
              <a:rPr lang="en-AU"/>
              <a:t>SECOND </a:t>
            </a:r>
            <a:br>
              <a:rPr lang="en-AU"/>
            </a:br>
            <a:r>
              <a:rPr lang="en-AU"/>
              <a:t>LEVEL</a:t>
            </a:r>
          </a:p>
          <a:p>
            <a:pPr lvl="2"/>
            <a:r>
              <a:rPr lang="en-AU"/>
              <a:t>Third level</a:t>
            </a:r>
          </a:p>
        </p:txBody>
      </p:sp>
      <p:sp>
        <p:nvSpPr>
          <p:cNvPr id="4" name="Date Placeholder 3"/>
          <p:cNvSpPr>
            <a:spLocks noGrp="1"/>
          </p:cNvSpPr>
          <p:nvPr>
            <p:ph type="dt" sz="half" idx="10"/>
          </p:nvPr>
        </p:nvSpPr>
        <p:spPr/>
        <p:txBody>
          <a:bodyPr/>
          <a:lstStyle>
            <a:lvl1pPr>
              <a:defRPr b="1" i="0">
                <a:solidFill>
                  <a:schemeClr val="bg1"/>
                </a:solidFill>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solidFill>
                  <a:schemeClr val="accent1"/>
                </a:solidFill>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defRPr b="1" i="0">
                <a:solidFill>
                  <a:schemeClr val="bg1"/>
                </a:solidFill>
                <a:latin typeface="Gotham Narrow Bold" charset="0"/>
                <a:ea typeface="Gotham Narrow Bold" charset="0"/>
                <a:cs typeface="Gotham Narrow Bold" charset="0"/>
              </a:defRPr>
            </a:lvl1pPr>
          </a:lstStyle>
          <a:p>
            <a:fld id="{BA31E665-56D9-A04E-BBC7-98F5693E578C}" type="slidenum">
              <a:rPr lang="en-US" smtClean="0"/>
              <a:t>‹#›</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673" y="388914"/>
            <a:ext cx="1607992" cy="517410"/>
          </a:xfrm>
          <a:prstGeom prst="rect">
            <a:avLst/>
          </a:prstGeom>
        </p:spPr>
      </p:pic>
    </p:spTree>
    <p:extLst>
      <p:ext uri="{BB962C8B-B14F-4D97-AF65-F5344CB8AC3E}">
        <p14:creationId xmlns:p14="http://schemas.microsoft.com/office/powerpoint/2010/main" val="32941247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Title and Conten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72771" y="1854200"/>
            <a:ext cx="8268029" cy="4343400"/>
          </a:xfrm>
        </p:spPr>
        <p:txBody>
          <a:bodyPr/>
          <a:lstStyle>
            <a:lvl1pPr>
              <a:lnSpc>
                <a:spcPts val="4875"/>
              </a:lnSpc>
              <a:defRPr lang="en-US" sz="4875" b="1" i="0" kern="1200" dirty="0">
                <a:solidFill>
                  <a:schemeClr val="bg1"/>
                </a:solidFill>
                <a:latin typeface="Gotham Narrow Bold" pitchFamily="50" charset="0"/>
                <a:ea typeface="Gotham Narrow Bold" pitchFamily="50" charset="0"/>
                <a:cs typeface="Gotham Narrow Bold" pitchFamily="50" charset="0"/>
              </a:defRPr>
            </a:lvl1pPr>
          </a:lstStyle>
          <a:p>
            <a:r>
              <a:rPr lang="en-AU"/>
              <a:t>CLICK TO EDIT MASTER TITLE STYLE</a:t>
            </a:r>
            <a:endParaRPr lang="en-US"/>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a:xfrm>
            <a:off x="8788400" y="6519865"/>
            <a:ext cx="2743200" cy="201613"/>
          </a:xfrm>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Tree>
    <p:extLst>
      <p:ext uri="{BB962C8B-B14F-4D97-AF65-F5344CB8AC3E}">
        <p14:creationId xmlns:p14="http://schemas.microsoft.com/office/powerpoint/2010/main" val="59120867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2" y="1871498"/>
            <a:ext cx="5099379" cy="4338802"/>
          </a:xfrm>
        </p:spPr>
        <p:txBody>
          <a:bodyPr/>
          <a:lstStyle>
            <a:lvl1pPr>
              <a:defRPr>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8" name="Content Placeholder 2"/>
          <p:cNvSpPr>
            <a:spLocks noGrp="1"/>
          </p:cNvSpPr>
          <p:nvPr>
            <p:ph idx="13"/>
          </p:nvPr>
        </p:nvSpPr>
        <p:spPr>
          <a:xfrm>
            <a:off x="6432550" y="1871498"/>
            <a:ext cx="5099049" cy="4338802"/>
          </a:xfrm>
        </p:spPr>
        <p:txBody>
          <a:bodyPr/>
          <a:lstStyle>
            <a:lvl1pPr>
              <a:defRPr>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3727847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2" y="1871498"/>
            <a:ext cx="5099379" cy="4326102"/>
          </a:xfrm>
        </p:spPr>
        <p:txBody>
          <a:bodyPr/>
          <a:lstStyle>
            <a:lvl1pPr>
              <a:defRPr>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Picture Placeholder 9"/>
          <p:cNvSpPr>
            <a:spLocks noGrp="1"/>
          </p:cNvSpPr>
          <p:nvPr>
            <p:ph type="pic" sz="quarter" idx="13"/>
          </p:nvPr>
        </p:nvSpPr>
        <p:spPr>
          <a:xfrm>
            <a:off x="6432550" y="1871665"/>
            <a:ext cx="5099049" cy="4325937"/>
          </a:xfrm>
        </p:spPr>
        <p:txBody>
          <a:bodyPr anchor="ctr"/>
          <a:lstStyle>
            <a:lvl1pPr algn="ctr">
              <a:defRPr/>
            </a:lvl1pPr>
          </a:lstStyle>
          <a:p>
            <a:r>
              <a:rPr lang="en-GB"/>
              <a:t>Click icon to add picture</a:t>
            </a:r>
            <a:endParaRPr lang="en-US"/>
          </a:p>
        </p:txBody>
      </p:sp>
    </p:spTree>
    <p:extLst>
      <p:ext uri="{BB962C8B-B14F-4D97-AF65-F5344CB8AC3E}">
        <p14:creationId xmlns:p14="http://schemas.microsoft.com/office/powerpoint/2010/main" val="102897568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2" y="1871498"/>
            <a:ext cx="5099379" cy="4326102"/>
          </a:xfrm>
        </p:spPr>
        <p:txBody>
          <a:bodyPr/>
          <a:lstStyle>
            <a:lvl1pPr marL="0">
              <a:lnSpc>
                <a:spcPts val="1050"/>
              </a:lnSpc>
              <a:spcAft>
                <a:spcPts val="638"/>
              </a:spcAft>
              <a:defRPr sz="900" b="1" i="0">
                <a:solidFill>
                  <a:schemeClr val="tx2"/>
                </a:solidFill>
                <a:latin typeface="Gotham Narrow Bold" pitchFamily="50" charset="0"/>
                <a:ea typeface="Gotham Narrow Bold" pitchFamily="50" charset="0"/>
                <a:cs typeface="Gotham Narrow Bold" pitchFamily="50" charset="0"/>
              </a:defRPr>
            </a:lvl1pPr>
            <a:lvl2pPr marL="95250" indent="-95250">
              <a:lnSpc>
                <a:spcPts val="1050"/>
              </a:lnSpc>
              <a:spcAft>
                <a:spcPts val="638"/>
              </a:spcAft>
              <a:buFont typeface="Arial" charset="0"/>
              <a:buChar char="•"/>
              <a:tabLst/>
              <a:defRPr sz="900" b="0" i="0">
                <a:solidFill>
                  <a:schemeClr val="tx1"/>
                </a:solidFill>
                <a:latin typeface="Gotham Narrow Light" charset="0"/>
                <a:ea typeface="Gotham Narrow Light" charset="0"/>
                <a:cs typeface="Gotham Narrow Light" charset="0"/>
              </a:defRPr>
            </a:lvl2pPr>
            <a:lvl3pPr marL="0">
              <a:lnSpc>
                <a:spcPts val="1050"/>
              </a:lnSpc>
              <a:spcAft>
                <a:spcPts val="225"/>
              </a:spcAft>
              <a:defRPr sz="900" b="0" i="0">
                <a:latin typeface="Gotham Narrow Book" charset="0"/>
                <a:ea typeface="Gotham Narrow Book" charset="0"/>
                <a:cs typeface="Gotham Narrow Book"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Picture Placeholder 9"/>
          <p:cNvSpPr>
            <a:spLocks noGrp="1"/>
          </p:cNvSpPr>
          <p:nvPr>
            <p:ph type="pic" sz="quarter" idx="13"/>
          </p:nvPr>
        </p:nvSpPr>
        <p:spPr>
          <a:xfrm>
            <a:off x="6432550" y="1871664"/>
            <a:ext cx="5099049" cy="4325940"/>
          </a:xfrm>
        </p:spPr>
        <p:txBody>
          <a:bodyPr anchor="ctr"/>
          <a:lstStyle>
            <a:lvl1pPr algn="ctr">
              <a:defRPr/>
            </a:lvl1pPr>
          </a:lstStyle>
          <a:p>
            <a:r>
              <a:rPr lang="en-GB"/>
              <a:t>Click icon to add picture</a:t>
            </a:r>
            <a:endParaRPr lang="en-US"/>
          </a:p>
        </p:txBody>
      </p:sp>
    </p:spTree>
    <p:extLst>
      <p:ext uri="{BB962C8B-B14F-4D97-AF65-F5344CB8AC3E}">
        <p14:creationId xmlns:p14="http://schemas.microsoft.com/office/powerpoint/2010/main" val="155702180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2" y="1871498"/>
            <a:ext cx="5099379" cy="4326102"/>
          </a:xfrm>
        </p:spPr>
        <p:txBody>
          <a:bodyPr/>
          <a:lstStyle>
            <a:lvl1pPr marL="0">
              <a:lnSpc>
                <a:spcPts val="1050"/>
              </a:lnSpc>
              <a:spcAft>
                <a:spcPts val="0"/>
              </a:spcAft>
              <a:defRPr sz="900" b="1" i="0">
                <a:solidFill>
                  <a:schemeClr val="tx2"/>
                </a:solidFill>
                <a:latin typeface="Gotham Narrow Bold" pitchFamily="50" charset="0"/>
                <a:ea typeface="Gotham Narrow Bold" pitchFamily="50" charset="0"/>
                <a:cs typeface="Gotham Narrow Bold" pitchFamily="50" charset="0"/>
              </a:defRPr>
            </a:lvl1pPr>
            <a:lvl2pPr marL="0" indent="0">
              <a:lnSpc>
                <a:spcPts val="1050"/>
              </a:lnSpc>
              <a:spcAft>
                <a:spcPts val="638"/>
              </a:spcAft>
              <a:buFont typeface="Arial" charset="0"/>
              <a:buNone/>
              <a:tabLst/>
              <a:defRPr sz="900" b="0" i="0">
                <a:solidFill>
                  <a:schemeClr val="tx1"/>
                </a:solidFill>
                <a:latin typeface="Gotham Narrow Light" charset="0"/>
                <a:ea typeface="Gotham Narrow Light" charset="0"/>
                <a:cs typeface="Gotham Narrow Light" charset="0"/>
              </a:defRPr>
            </a:lvl2pPr>
            <a:lvl3pPr marL="0">
              <a:lnSpc>
                <a:spcPts val="1050"/>
              </a:lnSpc>
              <a:spcAft>
                <a:spcPts val="225"/>
              </a:spcAft>
              <a:defRPr sz="900" b="0" i="0">
                <a:latin typeface="Gotham Narrow Book" charset="0"/>
                <a:ea typeface="Gotham Narrow Book" charset="0"/>
                <a:cs typeface="Gotham Narrow Book"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Picture Placeholder 9"/>
          <p:cNvSpPr>
            <a:spLocks noGrp="1"/>
          </p:cNvSpPr>
          <p:nvPr>
            <p:ph type="pic" sz="quarter" idx="13"/>
          </p:nvPr>
        </p:nvSpPr>
        <p:spPr>
          <a:xfrm>
            <a:off x="6432552" y="1871664"/>
            <a:ext cx="5099048" cy="4325940"/>
          </a:xfrm>
        </p:spPr>
        <p:txBody>
          <a:bodyPr anchor="ctr"/>
          <a:lstStyle>
            <a:lvl1pPr algn="ctr">
              <a:defRPr/>
            </a:lvl1pPr>
          </a:lstStyle>
          <a:p>
            <a:r>
              <a:rPr lang="en-GB"/>
              <a:t>Click icon to add picture</a:t>
            </a:r>
            <a:endParaRPr lang="en-US"/>
          </a:p>
        </p:txBody>
      </p:sp>
    </p:spTree>
    <p:extLst>
      <p:ext uri="{BB962C8B-B14F-4D97-AF65-F5344CB8AC3E}">
        <p14:creationId xmlns:p14="http://schemas.microsoft.com/office/powerpoint/2010/main" val="10821264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3" y="1871498"/>
            <a:ext cx="10871529" cy="4326102"/>
          </a:xfrm>
        </p:spPr>
        <p:txBody>
          <a:bodyPr/>
          <a:lstStyle>
            <a:lvl1pPr marL="0">
              <a:lnSpc>
                <a:spcPts val="1200"/>
              </a:lnSpc>
              <a:spcAft>
                <a:spcPts val="1125"/>
              </a:spcAft>
              <a:defRPr sz="1350" b="1" i="0">
                <a:solidFill>
                  <a:schemeClr val="tx2"/>
                </a:solidFill>
                <a:latin typeface="Gotham Narrow Bold" pitchFamily="50" charset="0"/>
                <a:ea typeface="Gotham Narrow Bold" pitchFamily="50" charset="0"/>
                <a:cs typeface="Gotham Narrow Bold" pitchFamily="50" charset="0"/>
              </a:defRPr>
            </a:lvl1pPr>
            <a:lvl2pPr marL="133350" indent="-133350">
              <a:lnSpc>
                <a:spcPts val="1500"/>
              </a:lnSpc>
              <a:spcAft>
                <a:spcPts val="1125"/>
              </a:spcAft>
              <a:buFont typeface="Arial" charset="0"/>
              <a:buChar char="•"/>
              <a:tabLst/>
              <a:defRPr sz="1350" b="0" i="0">
                <a:solidFill>
                  <a:schemeClr val="tx1"/>
                </a:solidFill>
                <a:latin typeface="Gotham Narrow Light" charset="0"/>
                <a:ea typeface="Gotham Narrow Light" charset="0"/>
                <a:cs typeface="Gotham Narrow Light" charset="0"/>
              </a:defRPr>
            </a:lvl2pPr>
            <a:lvl3pPr marL="0">
              <a:lnSpc>
                <a:spcPts val="1050"/>
              </a:lnSpc>
              <a:spcAft>
                <a:spcPts val="225"/>
              </a:spcAft>
              <a:defRPr sz="900" b="0" i="0">
                <a:latin typeface="Gotham Narrow Book" charset="0"/>
                <a:ea typeface="Gotham Narrow Book" charset="0"/>
                <a:cs typeface="Gotham Narrow Book"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Tree>
    <p:extLst>
      <p:ext uri="{BB962C8B-B14F-4D97-AF65-F5344CB8AC3E}">
        <p14:creationId xmlns:p14="http://schemas.microsoft.com/office/powerpoint/2010/main" val="2212307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10_Title and Content">
    <p:spTree>
      <p:nvGrpSpPr>
        <p:cNvPr id="1" name=""/>
        <p:cNvGrpSpPr/>
        <p:nvPr/>
      </p:nvGrpSpPr>
      <p:grpSpPr>
        <a:xfrm>
          <a:off x="0" y="0"/>
          <a:ext cx="0" cy="0"/>
          <a:chOff x="0" y="0"/>
          <a:chExt cx="0" cy="0"/>
        </a:xfrm>
      </p:grpSpPr>
      <p:sp>
        <p:nvSpPr>
          <p:cNvPr id="11" name="Rectangle 10"/>
          <p:cNvSpPr/>
          <p:nvPr/>
        </p:nvSpPr>
        <p:spPr>
          <a:xfrm>
            <a:off x="4773613" y="1871498"/>
            <a:ext cx="6757987" cy="4326102"/>
          </a:xfrm>
          <a:prstGeom prst="rect">
            <a:avLst/>
          </a:prstGeom>
          <a:solidFill>
            <a:srgbClr val="F0D7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3" y="1871498"/>
            <a:ext cx="3886529" cy="4326102"/>
          </a:xfrm>
        </p:spPr>
        <p:txBody>
          <a:bodyPr/>
          <a:lstStyle>
            <a:lvl1pPr marL="0">
              <a:lnSpc>
                <a:spcPts val="1050"/>
              </a:lnSpc>
              <a:spcAft>
                <a:spcPts val="0"/>
              </a:spcAft>
              <a:defRPr sz="900" b="1" i="0">
                <a:solidFill>
                  <a:schemeClr val="tx2"/>
                </a:solidFill>
                <a:latin typeface="Gotham Narrow Bold" pitchFamily="50" charset="0"/>
                <a:ea typeface="Gotham Narrow Bold" pitchFamily="50" charset="0"/>
                <a:cs typeface="Gotham Narrow Bold" pitchFamily="50" charset="0"/>
              </a:defRPr>
            </a:lvl1pPr>
            <a:lvl2pPr marL="0" indent="0">
              <a:lnSpc>
                <a:spcPts val="1050"/>
              </a:lnSpc>
              <a:spcAft>
                <a:spcPts val="638"/>
              </a:spcAft>
              <a:buFont typeface="Arial" charset="0"/>
              <a:buNone/>
              <a:tabLst/>
              <a:defRPr sz="900" b="0" i="0">
                <a:solidFill>
                  <a:schemeClr val="tx1"/>
                </a:solidFill>
                <a:latin typeface="Gotham Narrow Light" charset="0"/>
                <a:ea typeface="Gotham Narrow Light" charset="0"/>
                <a:cs typeface="Gotham Narrow Light" charset="0"/>
              </a:defRPr>
            </a:lvl2pPr>
            <a:lvl3pPr marL="0">
              <a:lnSpc>
                <a:spcPts val="1050"/>
              </a:lnSpc>
              <a:spcAft>
                <a:spcPts val="225"/>
              </a:spcAft>
              <a:defRPr sz="900" b="0" i="0">
                <a:latin typeface="Gotham Narrow Book" charset="0"/>
                <a:ea typeface="Gotham Narrow Book" charset="0"/>
                <a:cs typeface="Gotham Narrow Book"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9" name="Table Placeholder 8"/>
          <p:cNvSpPr>
            <a:spLocks noGrp="1"/>
          </p:cNvSpPr>
          <p:nvPr>
            <p:ph type="tbl" sz="quarter" idx="13"/>
          </p:nvPr>
        </p:nvSpPr>
        <p:spPr>
          <a:xfrm>
            <a:off x="4978400" y="2134263"/>
            <a:ext cx="6197600" cy="3847438"/>
          </a:xfrm>
        </p:spPr>
        <p:txBody>
          <a:bodyPr/>
          <a:lstStyle/>
          <a:p>
            <a:r>
              <a:rPr lang="en-GB"/>
              <a:t>Click icon to add table</a:t>
            </a:r>
            <a:endParaRPr lang="en-US"/>
          </a:p>
        </p:txBody>
      </p:sp>
    </p:spTree>
    <p:extLst>
      <p:ext uri="{BB962C8B-B14F-4D97-AF65-F5344CB8AC3E}">
        <p14:creationId xmlns:p14="http://schemas.microsoft.com/office/powerpoint/2010/main" val="545187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5_Title Slide">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58814" y="5466306"/>
            <a:ext cx="10874375" cy="1065126"/>
          </a:xfrm>
        </p:spPr>
        <p:txBody>
          <a:bodyPr anchor="t">
            <a:noAutofit/>
          </a:bodyPr>
          <a:lstStyle>
            <a:lvl1pPr algn="ctr">
              <a:lnSpc>
                <a:spcPts val="2625"/>
              </a:lnSpc>
              <a:defRPr sz="2625">
                <a:solidFill>
                  <a:schemeClr val="bg1"/>
                </a:solidFill>
                <a:latin typeface="Chronicle Text G1 Bold" pitchFamily="50" charset="0"/>
              </a:defRPr>
            </a:lvl1pPr>
          </a:lstStyle>
          <a:p>
            <a:r>
              <a:rPr lang="en-GB"/>
              <a:t>Click to edit Master title style</a:t>
            </a:r>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82404" y="1634834"/>
            <a:ext cx="3946560" cy="361406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79361" y="388914"/>
            <a:ext cx="1607992" cy="517410"/>
          </a:xfrm>
          <a:prstGeom prst="rect">
            <a:avLst/>
          </a:prstGeom>
        </p:spPr>
      </p:pic>
    </p:spTree>
    <p:extLst>
      <p:ext uri="{BB962C8B-B14F-4D97-AF65-F5344CB8AC3E}">
        <p14:creationId xmlns:p14="http://schemas.microsoft.com/office/powerpoint/2010/main" val="116617220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11_Title and Content">
    <p:spTree>
      <p:nvGrpSpPr>
        <p:cNvPr id="1" name=""/>
        <p:cNvGrpSpPr/>
        <p:nvPr/>
      </p:nvGrpSpPr>
      <p:grpSpPr>
        <a:xfrm>
          <a:off x="0" y="0"/>
          <a:ext cx="0" cy="0"/>
          <a:chOff x="0" y="0"/>
          <a:chExt cx="0" cy="0"/>
        </a:xfrm>
      </p:grpSpPr>
      <p:sp>
        <p:nvSpPr>
          <p:cNvPr id="11" name="Rectangle 10"/>
          <p:cNvSpPr/>
          <p:nvPr/>
        </p:nvSpPr>
        <p:spPr>
          <a:xfrm>
            <a:off x="4773613" y="1871498"/>
            <a:ext cx="6757987" cy="4326102"/>
          </a:xfrm>
          <a:prstGeom prst="rect">
            <a:avLst/>
          </a:prstGeom>
          <a:solidFill>
            <a:srgbClr val="F0D7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660073" y="1871498"/>
            <a:ext cx="3886529" cy="4326102"/>
          </a:xfrm>
        </p:spPr>
        <p:txBody>
          <a:bodyPr/>
          <a:lstStyle>
            <a:lvl1pPr marL="0">
              <a:lnSpc>
                <a:spcPts val="1050"/>
              </a:lnSpc>
              <a:spcAft>
                <a:spcPts val="638"/>
              </a:spcAft>
              <a:defRPr sz="900" b="1" i="0">
                <a:solidFill>
                  <a:schemeClr val="tx2"/>
                </a:solidFill>
                <a:latin typeface="Gotham Narrow Bold" pitchFamily="50" charset="0"/>
                <a:ea typeface="Gotham Narrow Bold" pitchFamily="50" charset="0"/>
                <a:cs typeface="Gotham Narrow Bold" pitchFamily="50" charset="0"/>
              </a:defRPr>
            </a:lvl1pPr>
            <a:lvl2pPr marL="128588" indent="-128588">
              <a:lnSpc>
                <a:spcPts val="1050"/>
              </a:lnSpc>
              <a:spcAft>
                <a:spcPts val="638"/>
              </a:spcAft>
              <a:buFont typeface="Arial" charset="0"/>
              <a:buChar char="•"/>
              <a:tabLst/>
              <a:defRPr sz="900" b="0" i="0">
                <a:solidFill>
                  <a:schemeClr val="tx1"/>
                </a:solidFill>
                <a:latin typeface="Gotham Narrow Light" charset="0"/>
                <a:ea typeface="Gotham Narrow Light" charset="0"/>
                <a:cs typeface="Gotham Narrow Light" charset="0"/>
              </a:defRPr>
            </a:lvl2pPr>
            <a:lvl3pPr marL="0">
              <a:lnSpc>
                <a:spcPts val="1050"/>
              </a:lnSpc>
              <a:spcAft>
                <a:spcPts val="225"/>
              </a:spcAft>
              <a:defRPr sz="900" b="0" i="0">
                <a:latin typeface="Gotham Narrow Book" charset="0"/>
                <a:ea typeface="Gotham Narrow Book" charset="0"/>
                <a:cs typeface="Gotham Narrow Book"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Chart Placeholder 9"/>
          <p:cNvSpPr>
            <a:spLocks noGrp="1"/>
          </p:cNvSpPr>
          <p:nvPr>
            <p:ph type="chart" sz="quarter" idx="14"/>
          </p:nvPr>
        </p:nvSpPr>
        <p:spPr>
          <a:xfrm>
            <a:off x="4953000" y="2120900"/>
            <a:ext cx="6248400" cy="3873500"/>
          </a:xfrm>
        </p:spPr>
        <p:txBody>
          <a:bodyPr/>
          <a:lstStyle/>
          <a:p>
            <a:r>
              <a:rPr lang="en-GB"/>
              <a:t>Click icon to add chart</a:t>
            </a:r>
            <a:endParaRPr lang="en-US"/>
          </a:p>
        </p:txBody>
      </p:sp>
    </p:spTree>
    <p:extLst>
      <p:ext uri="{BB962C8B-B14F-4D97-AF65-F5344CB8AC3E}">
        <p14:creationId xmlns:p14="http://schemas.microsoft.com/office/powerpoint/2010/main" val="108404869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12_Title and Content">
    <p:bg>
      <p:bgPr>
        <a:solidFill>
          <a:srgbClr val="F0D7D7"/>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60072" y="1044577"/>
            <a:ext cx="5183517" cy="5165725"/>
          </a:xfrm>
        </p:spPr>
        <p:txBody>
          <a:bodyPr/>
          <a:lstStyle>
            <a:lvl1pPr>
              <a:defRPr>
                <a:solidFill>
                  <a:schemeClr val="tx2"/>
                </a:solidFill>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Chart Placeholder 9"/>
          <p:cNvSpPr>
            <a:spLocks noGrp="1"/>
          </p:cNvSpPr>
          <p:nvPr>
            <p:ph type="chart" sz="quarter" idx="13"/>
          </p:nvPr>
        </p:nvSpPr>
        <p:spPr>
          <a:xfrm>
            <a:off x="6348413" y="1044577"/>
            <a:ext cx="5183187" cy="5165725"/>
          </a:xfrm>
        </p:spPr>
        <p:txBody>
          <a:bodyPr/>
          <a:lstStyle/>
          <a:p>
            <a:r>
              <a:rPr lang="en-GB"/>
              <a:t>Click icon to add chart</a:t>
            </a:r>
            <a:endParaRPr lang="en-US"/>
          </a:p>
        </p:txBody>
      </p:sp>
    </p:spTree>
    <p:extLst>
      <p:ext uri="{BB962C8B-B14F-4D97-AF65-F5344CB8AC3E}">
        <p14:creationId xmlns:p14="http://schemas.microsoft.com/office/powerpoint/2010/main" val="116367929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3" name="Content Placeholder 2"/>
          <p:cNvSpPr>
            <a:spLocks noGrp="1"/>
          </p:cNvSpPr>
          <p:nvPr>
            <p:ph idx="1"/>
          </p:nvPr>
        </p:nvSpPr>
        <p:spPr>
          <a:xfrm>
            <a:off x="4381171" y="1871498"/>
            <a:ext cx="7150428" cy="1227302"/>
          </a:xfrm>
        </p:spPr>
        <p:txBody>
          <a:bodyPr/>
          <a:lstStyle>
            <a:lvl1pPr>
              <a:defRPr>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Picture Placeholder 9"/>
          <p:cNvSpPr>
            <a:spLocks noGrp="1"/>
          </p:cNvSpPr>
          <p:nvPr>
            <p:ph type="pic" sz="quarter" idx="13"/>
          </p:nvPr>
        </p:nvSpPr>
        <p:spPr>
          <a:xfrm>
            <a:off x="660401" y="1871665"/>
            <a:ext cx="3568699" cy="2865437"/>
          </a:xfrm>
        </p:spPr>
        <p:txBody>
          <a:bodyPr anchor="ctr"/>
          <a:lstStyle>
            <a:lvl1pPr algn="ctr">
              <a:defRPr/>
            </a:lvl1pPr>
          </a:lstStyle>
          <a:p>
            <a:r>
              <a:rPr lang="en-GB"/>
              <a:t>Click icon to add picture</a:t>
            </a:r>
            <a:endParaRPr lang="en-US"/>
          </a:p>
        </p:txBody>
      </p:sp>
      <p:sp>
        <p:nvSpPr>
          <p:cNvPr id="9" name="Content Placeholder 2"/>
          <p:cNvSpPr>
            <a:spLocks noGrp="1"/>
          </p:cNvSpPr>
          <p:nvPr>
            <p:ph idx="14"/>
          </p:nvPr>
        </p:nvSpPr>
        <p:spPr>
          <a:xfrm>
            <a:off x="4381173" y="3370099"/>
            <a:ext cx="3403929" cy="2827503"/>
          </a:xfrm>
        </p:spPr>
        <p:txBody>
          <a:bodyPr/>
          <a:lstStyle>
            <a:lvl1pPr>
              <a:defRPr>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
        <p:nvSpPr>
          <p:cNvPr id="12" name="Content Placeholder 2"/>
          <p:cNvSpPr>
            <a:spLocks noGrp="1"/>
          </p:cNvSpPr>
          <p:nvPr>
            <p:ph idx="15"/>
          </p:nvPr>
        </p:nvSpPr>
        <p:spPr>
          <a:xfrm>
            <a:off x="8127673" y="3370099"/>
            <a:ext cx="3403929" cy="2827503"/>
          </a:xfrm>
        </p:spPr>
        <p:txBody>
          <a:bodyPr/>
          <a:lstStyle>
            <a:lvl1pPr>
              <a:defRPr>
                <a:latin typeface="Chronicle Text G1 Bold" pitchFamily="50" charset="0"/>
              </a:defRPr>
            </a:lvl1pPr>
            <a:lvl2pPr>
              <a:defRPr b="1" i="0">
                <a:latin typeface="Gotham Narrow Bold" pitchFamily="50" charset="0"/>
                <a:ea typeface="Gotham Narrow Bold" pitchFamily="50" charset="0"/>
                <a:cs typeface="Gotham Narrow Bold" pitchFamily="50" charset="0"/>
              </a:defRPr>
            </a:lvl2pPr>
            <a:lvl3pPr>
              <a:defRPr b="0" i="0">
                <a:latin typeface="Gotham Narrow Light" charset="0"/>
                <a:ea typeface="Gotham Narrow Light" charset="0"/>
                <a:cs typeface="Gotham Narrow Light" charset="0"/>
              </a:defRPr>
            </a:lvl3pPr>
            <a:lvl4pPr>
              <a:defRPr>
                <a:latin typeface="Chronicle Text G1 Bold" charset="0"/>
              </a:defRPr>
            </a:lvl4pPr>
            <a:lvl5pPr>
              <a:defRPr>
                <a:latin typeface="Chronicle Text G1 Bold" charset="0"/>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17310847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hronicle Text G1 Bold" pitchFamily="50" charset="0"/>
              </a:defRPr>
            </a:lvl1pPr>
          </a:lstStyle>
          <a:p>
            <a:r>
              <a:rPr lang="en-GB"/>
              <a:t>Click to edit Master title style</a:t>
            </a:r>
            <a:endParaRPr lang="en-US"/>
          </a:p>
        </p:txBody>
      </p:sp>
      <p:sp>
        <p:nvSpPr>
          <p:cNvPr id="4" name="Date Placeholder 3"/>
          <p:cNvSpPr>
            <a:spLocks noGrp="1"/>
          </p:cNvSpPr>
          <p:nvPr>
            <p:ph type="dt" sz="half" idx="10"/>
          </p:nvPr>
        </p:nvSpPr>
        <p:spPr/>
        <p:txBody>
          <a:bodyPr/>
          <a:lstStyle>
            <a:lvl1pPr>
              <a:defRPr b="1" i="0">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11"/>
          </p:nvPr>
        </p:nvSpPr>
        <p:spPr/>
        <p:txBody>
          <a:bodyPr/>
          <a:lstStyle>
            <a:lvl1pPr>
              <a:defRPr b="1" i="0">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12"/>
          </p:nvPr>
        </p:nvSpPr>
        <p:spPr/>
        <p:txBody>
          <a:bodyPr/>
          <a:lstStyle>
            <a:lvl1pPr algn="r">
              <a:defRPr b="1" i="0">
                <a:latin typeface="Gotham Narrow Bold" charset="0"/>
                <a:ea typeface="Gotham Narrow Bold" charset="0"/>
                <a:cs typeface="Gotham Narrow Bold" charset="0"/>
              </a:defRPr>
            </a:lvl1pPr>
          </a:lstStyle>
          <a:p>
            <a:fld id="{BA31E665-56D9-A04E-BBC7-98F5693E578C}" type="slidenum">
              <a:rPr lang="en-US" smtClean="0"/>
              <a:t>‹#›</a:t>
            </a:fld>
            <a:endParaRPr lang="en-US"/>
          </a:p>
        </p:txBody>
      </p:sp>
      <p:sp>
        <p:nvSpPr>
          <p:cNvPr id="10" name="Picture Placeholder 9"/>
          <p:cNvSpPr>
            <a:spLocks noGrp="1"/>
          </p:cNvSpPr>
          <p:nvPr>
            <p:ph type="pic" sz="quarter" idx="13"/>
          </p:nvPr>
        </p:nvSpPr>
        <p:spPr>
          <a:xfrm>
            <a:off x="660401" y="1871665"/>
            <a:ext cx="3568699" cy="1252537"/>
          </a:xfrm>
        </p:spPr>
        <p:txBody>
          <a:bodyPr anchor="ctr"/>
          <a:lstStyle>
            <a:lvl1pPr algn="ctr">
              <a:defRPr/>
            </a:lvl1pPr>
          </a:lstStyle>
          <a:p>
            <a:r>
              <a:rPr lang="en-GB"/>
              <a:t>Click icon to add picture</a:t>
            </a:r>
            <a:endParaRPr lang="en-US"/>
          </a:p>
        </p:txBody>
      </p:sp>
      <p:sp>
        <p:nvSpPr>
          <p:cNvPr id="11" name="Picture Placeholder 9"/>
          <p:cNvSpPr>
            <a:spLocks noGrp="1"/>
          </p:cNvSpPr>
          <p:nvPr>
            <p:ph type="pic" sz="quarter" idx="14"/>
          </p:nvPr>
        </p:nvSpPr>
        <p:spPr>
          <a:xfrm>
            <a:off x="660401" y="3268665"/>
            <a:ext cx="3568699" cy="2979737"/>
          </a:xfrm>
        </p:spPr>
        <p:txBody>
          <a:bodyPr anchor="ctr"/>
          <a:lstStyle>
            <a:lvl1pPr algn="ctr">
              <a:defRPr/>
            </a:lvl1pPr>
          </a:lstStyle>
          <a:p>
            <a:r>
              <a:rPr lang="en-GB"/>
              <a:t>Click icon to add picture</a:t>
            </a:r>
            <a:endParaRPr lang="en-US"/>
          </a:p>
        </p:txBody>
      </p:sp>
      <p:sp>
        <p:nvSpPr>
          <p:cNvPr id="14" name="Picture Placeholder 9"/>
          <p:cNvSpPr>
            <a:spLocks noGrp="1"/>
          </p:cNvSpPr>
          <p:nvPr>
            <p:ph type="pic" sz="quarter" idx="15"/>
          </p:nvPr>
        </p:nvSpPr>
        <p:spPr>
          <a:xfrm>
            <a:off x="4394201" y="1871665"/>
            <a:ext cx="3390899" cy="2662237"/>
          </a:xfrm>
        </p:spPr>
        <p:txBody>
          <a:bodyPr anchor="ctr"/>
          <a:lstStyle>
            <a:lvl1pPr algn="ctr">
              <a:defRPr/>
            </a:lvl1pPr>
          </a:lstStyle>
          <a:p>
            <a:r>
              <a:rPr lang="en-GB"/>
              <a:t>Click icon to add picture</a:t>
            </a:r>
            <a:endParaRPr lang="en-US"/>
          </a:p>
        </p:txBody>
      </p:sp>
      <p:sp>
        <p:nvSpPr>
          <p:cNvPr id="15" name="Picture Placeholder 9"/>
          <p:cNvSpPr>
            <a:spLocks noGrp="1"/>
          </p:cNvSpPr>
          <p:nvPr>
            <p:ph type="pic" sz="quarter" idx="16"/>
          </p:nvPr>
        </p:nvSpPr>
        <p:spPr>
          <a:xfrm>
            <a:off x="4394201" y="4673600"/>
            <a:ext cx="3390899" cy="1574800"/>
          </a:xfrm>
        </p:spPr>
        <p:txBody>
          <a:bodyPr anchor="ctr"/>
          <a:lstStyle>
            <a:lvl1pPr algn="ctr">
              <a:defRPr/>
            </a:lvl1pPr>
          </a:lstStyle>
          <a:p>
            <a:r>
              <a:rPr lang="en-GB"/>
              <a:t>Click icon to add picture</a:t>
            </a:r>
            <a:endParaRPr lang="en-US"/>
          </a:p>
        </p:txBody>
      </p:sp>
      <p:sp>
        <p:nvSpPr>
          <p:cNvPr id="16" name="Picture Placeholder 9"/>
          <p:cNvSpPr>
            <a:spLocks noGrp="1"/>
          </p:cNvSpPr>
          <p:nvPr>
            <p:ph type="pic" sz="quarter" idx="17"/>
          </p:nvPr>
        </p:nvSpPr>
        <p:spPr>
          <a:xfrm>
            <a:off x="7950202" y="1871665"/>
            <a:ext cx="3581399" cy="4376737"/>
          </a:xfrm>
        </p:spPr>
        <p:txBody>
          <a:bodyPr anchor="ctr"/>
          <a:lstStyle>
            <a:lvl1pPr algn="ctr">
              <a:defRPr/>
            </a:lvl1pPr>
          </a:lstStyle>
          <a:p>
            <a:r>
              <a:rPr lang="en-GB"/>
              <a:t>Click icon to add picture</a:t>
            </a:r>
            <a:endParaRPr lang="en-US"/>
          </a:p>
        </p:txBody>
      </p:sp>
    </p:spTree>
    <p:extLst>
      <p:ext uri="{BB962C8B-B14F-4D97-AF65-F5344CB8AC3E}">
        <p14:creationId xmlns:p14="http://schemas.microsoft.com/office/powerpoint/2010/main" val="2818244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p:cSld name="13_Title Slide">
    <p:bg>
      <p:bgPr>
        <a:solidFill>
          <a:schemeClr val="bg1"/>
        </a:solidFill>
        <a:effectLst/>
      </p:bgPr>
    </p:bg>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2864"/>
            <a:ext cx="5873545" cy="6858000"/>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3565" y="356258"/>
            <a:ext cx="1205995" cy="517410"/>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3901" y="1224148"/>
            <a:ext cx="3526312" cy="4010428"/>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78341" y="391884"/>
            <a:ext cx="1623863" cy="522517"/>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82404" y="1634834"/>
            <a:ext cx="3946560" cy="3614060"/>
          </a:xfrm>
          <a:prstGeom prst="rect">
            <a:avLst/>
          </a:prstGeom>
        </p:spPr>
      </p:pic>
    </p:spTree>
    <p:extLst>
      <p:ext uri="{BB962C8B-B14F-4D97-AF65-F5344CB8AC3E}">
        <p14:creationId xmlns:p14="http://schemas.microsoft.com/office/powerpoint/2010/main" val="17026297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772167-89AF-2341-BF24-F2AE38A59943}" type="datetimeFigureOut">
              <a:rPr lang="en-US" smtClean="0"/>
              <a:t>9/27/2022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31E665-56D9-A04E-BBC7-98F5693E578C}" type="slidenum">
              <a:rPr lang="en-US" smtClean="0"/>
              <a:t>‹#›</a:t>
            </a:fld>
            <a:endParaRPr lang="en-US"/>
          </a:p>
        </p:txBody>
      </p:sp>
    </p:spTree>
    <p:extLst>
      <p:ext uri="{BB962C8B-B14F-4D97-AF65-F5344CB8AC3E}">
        <p14:creationId xmlns:p14="http://schemas.microsoft.com/office/powerpoint/2010/main" val="3817555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6_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58814" y="5466306"/>
            <a:ext cx="10874375" cy="1065126"/>
          </a:xfrm>
        </p:spPr>
        <p:txBody>
          <a:bodyPr anchor="t">
            <a:noAutofit/>
          </a:bodyPr>
          <a:lstStyle>
            <a:lvl1pPr algn="ctr">
              <a:lnSpc>
                <a:spcPts val="2625"/>
              </a:lnSpc>
              <a:defRPr sz="2625">
                <a:solidFill>
                  <a:schemeClr val="tx2"/>
                </a:solidFill>
                <a:latin typeface="Chronicle Text G1 Bold" pitchFamily="50" charset="0"/>
              </a:defRPr>
            </a:lvl1pPr>
          </a:lstStyle>
          <a:p>
            <a:r>
              <a:rPr lang="en-GB"/>
              <a:t>Click to edit Master title style</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8341" y="391884"/>
            <a:ext cx="1623863" cy="522517"/>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82404" y="1634834"/>
            <a:ext cx="3946560" cy="3614060"/>
          </a:xfrm>
          <a:prstGeom prst="rect">
            <a:avLst/>
          </a:prstGeom>
        </p:spPr>
      </p:pic>
    </p:spTree>
    <p:extLst>
      <p:ext uri="{BB962C8B-B14F-4D97-AF65-F5344CB8AC3E}">
        <p14:creationId xmlns:p14="http://schemas.microsoft.com/office/powerpoint/2010/main" val="947142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7_Title Slide">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814" y="1701801"/>
            <a:ext cx="5184775" cy="4495801"/>
          </a:xfrm>
        </p:spPr>
        <p:txBody>
          <a:bodyPr anchor="t">
            <a:noAutofit/>
          </a:bodyPr>
          <a:lstStyle>
            <a:lvl1pPr algn="l">
              <a:lnSpc>
                <a:spcPts val="4875"/>
              </a:lnSpc>
              <a:defRPr sz="4875" b="1" i="0">
                <a:solidFill>
                  <a:schemeClr val="accent1"/>
                </a:solidFill>
                <a:latin typeface="Gotham Narrow Bold" pitchFamily="50" charset="0"/>
                <a:ea typeface="Gotham Narrow Bold" pitchFamily="50" charset="0"/>
                <a:cs typeface="Gotham Narrow Bold" pitchFamily="50" charset="0"/>
              </a:defRPr>
            </a:lvl1pPr>
          </a:lstStyle>
          <a:p>
            <a:r>
              <a:rPr lang="en-AU"/>
              <a:t>EDIT MASTER TITLE STYLE</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673" y="388914"/>
            <a:ext cx="1607992" cy="517410"/>
          </a:xfrm>
          <a:prstGeom prst="rect">
            <a:avLst/>
          </a:prstGeom>
        </p:spPr>
      </p:pic>
    </p:spTree>
    <p:extLst>
      <p:ext uri="{BB962C8B-B14F-4D97-AF65-F5344CB8AC3E}">
        <p14:creationId xmlns:p14="http://schemas.microsoft.com/office/powerpoint/2010/main" val="4127089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8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814" y="1701800"/>
            <a:ext cx="5184775" cy="4495800"/>
          </a:xfrm>
        </p:spPr>
        <p:txBody>
          <a:bodyPr anchor="t">
            <a:noAutofit/>
          </a:bodyPr>
          <a:lstStyle>
            <a:lvl1pPr algn="l">
              <a:lnSpc>
                <a:spcPts val="4875"/>
              </a:lnSpc>
              <a:defRPr sz="4875" b="1" i="0">
                <a:solidFill>
                  <a:schemeClr val="tx2"/>
                </a:solidFill>
                <a:latin typeface="Gotham Narrow Bold" pitchFamily="50" charset="0"/>
                <a:ea typeface="Gotham Narrow Bold" pitchFamily="50" charset="0"/>
                <a:cs typeface="Gotham Narrow Bold" pitchFamily="50" charset="0"/>
              </a:defRPr>
            </a:lvl1pPr>
          </a:lstStyle>
          <a:p>
            <a:r>
              <a:rPr lang="en-AU"/>
              <a:t>EDIT MASTER </a:t>
            </a:r>
            <a:br>
              <a:rPr lang="en-AU"/>
            </a:br>
            <a:r>
              <a:rPr lang="en-AU"/>
              <a:t>TITLE STYLE</a:t>
            </a: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7738" y="391884"/>
            <a:ext cx="1623863" cy="522517"/>
          </a:xfrm>
          <a:prstGeom prst="rect">
            <a:avLst/>
          </a:prstGeom>
        </p:spPr>
      </p:pic>
    </p:spTree>
    <p:extLst>
      <p:ext uri="{BB962C8B-B14F-4D97-AF65-F5344CB8AC3E}">
        <p14:creationId xmlns:p14="http://schemas.microsoft.com/office/powerpoint/2010/main" val="3009169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9_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58814" y="1701800"/>
            <a:ext cx="5184775" cy="4495800"/>
          </a:xfrm>
        </p:spPr>
        <p:txBody>
          <a:bodyPr anchor="t">
            <a:noAutofit/>
          </a:bodyPr>
          <a:lstStyle>
            <a:lvl1pPr algn="l">
              <a:lnSpc>
                <a:spcPts val="4875"/>
              </a:lnSpc>
              <a:defRPr sz="4875" b="1" i="0">
                <a:solidFill>
                  <a:schemeClr val="bg1"/>
                </a:solidFill>
                <a:latin typeface="Gotham Narrow Bold" pitchFamily="50" charset="0"/>
                <a:ea typeface="Gotham Narrow Bold" pitchFamily="50" charset="0"/>
                <a:cs typeface="Gotham Narrow Bold" pitchFamily="50" charset="0"/>
              </a:defRPr>
            </a:lvl1pPr>
          </a:lstStyle>
          <a:p>
            <a:r>
              <a:rPr lang="en-AU"/>
              <a:t>EDIT MASTER TITLE STYLE</a:t>
            </a: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12673" y="388914"/>
            <a:ext cx="1607992" cy="517410"/>
          </a:xfrm>
          <a:prstGeom prst="rect">
            <a:avLst/>
          </a:prstGeom>
        </p:spPr>
      </p:pic>
    </p:spTree>
    <p:extLst>
      <p:ext uri="{BB962C8B-B14F-4D97-AF65-F5344CB8AC3E}">
        <p14:creationId xmlns:p14="http://schemas.microsoft.com/office/powerpoint/2010/main" val="3951339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image" Target="../media/image1.png"/><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theme" Target="../theme/theme2.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0072" y="1010537"/>
            <a:ext cx="10871529" cy="687634"/>
          </a:xfrm>
          <a:prstGeom prst="rect">
            <a:avLst/>
          </a:prstGeom>
        </p:spPr>
        <p:txBody>
          <a:bodyPr vert="horz" lIns="0" tIns="0" rIns="0" bIns="0" rtlCol="0" anchor="t">
            <a:noAutofit/>
          </a:bodyPr>
          <a:lstStyle/>
          <a:p>
            <a:r>
              <a:rPr lang="en-GB"/>
              <a:t>Click to edit Master title style</a:t>
            </a:r>
            <a:endParaRPr lang="en-US"/>
          </a:p>
        </p:txBody>
      </p:sp>
      <p:sp>
        <p:nvSpPr>
          <p:cNvPr id="3" name="Text Placeholder 2"/>
          <p:cNvSpPr>
            <a:spLocks noGrp="1"/>
          </p:cNvSpPr>
          <p:nvPr>
            <p:ph type="body" idx="1"/>
          </p:nvPr>
        </p:nvSpPr>
        <p:spPr>
          <a:xfrm>
            <a:off x="660072" y="1871498"/>
            <a:ext cx="10871529" cy="4308410"/>
          </a:xfrm>
          <a:prstGeom prst="rect">
            <a:avLst/>
          </a:prstGeom>
        </p:spPr>
        <p:txBody>
          <a:bodyPr vert="horz" lIns="0" tIns="0" rIns="0" bIns="0" rtlCol="0">
            <a:noAutofit/>
          </a:bodyPr>
          <a:lstStyle/>
          <a:p>
            <a:pPr lvl="0"/>
            <a:r>
              <a:rPr lang="en-AU"/>
              <a:t>Click to edit Master text styles</a:t>
            </a:r>
          </a:p>
          <a:p>
            <a:pPr lvl="1"/>
            <a:r>
              <a:rPr lang="en-AU"/>
              <a:t>Second level</a:t>
            </a:r>
          </a:p>
          <a:p>
            <a:pPr lvl="2"/>
            <a:r>
              <a:rPr lang="en-AU"/>
              <a:t>Third level</a:t>
            </a:r>
          </a:p>
        </p:txBody>
      </p:sp>
      <p:sp>
        <p:nvSpPr>
          <p:cNvPr id="4" name="Date Placeholder 3"/>
          <p:cNvSpPr>
            <a:spLocks noGrp="1"/>
          </p:cNvSpPr>
          <p:nvPr>
            <p:ph type="dt" sz="half" idx="2"/>
          </p:nvPr>
        </p:nvSpPr>
        <p:spPr>
          <a:xfrm>
            <a:off x="658813" y="6519864"/>
            <a:ext cx="2743200" cy="201612"/>
          </a:xfrm>
          <a:prstGeom prst="rect">
            <a:avLst/>
          </a:prstGeom>
        </p:spPr>
        <p:txBody>
          <a:bodyPr vert="horz" lIns="0" tIns="0" rIns="0" bIns="0" rtlCol="0" anchor="t" anchorCtr="0"/>
          <a:lstStyle>
            <a:lvl1pPr algn="l">
              <a:defRPr sz="525" b="1" i="0">
                <a:solidFill>
                  <a:schemeClr val="tx2"/>
                </a:solidFill>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3"/>
          </p:nvPr>
        </p:nvSpPr>
        <p:spPr>
          <a:xfrm>
            <a:off x="658813" y="391883"/>
            <a:ext cx="4114800" cy="182562"/>
          </a:xfrm>
          <a:prstGeom prst="rect">
            <a:avLst/>
          </a:prstGeom>
        </p:spPr>
        <p:txBody>
          <a:bodyPr vert="horz" lIns="0" tIns="0" rIns="0" bIns="0" rtlCol="0" anchor="b" anchorCtr="0"/>
          <a:lstStyle>
            <a:lvl1pPr algn="l">
              <a:defRPr lang="en-US" sz="525" b="1" i="0" kern="1200" dirty="0">
                <a:solidFill>
                  <a:schemeClr val="tx2"/>
                </a:solidFill>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4"/>
          </p:nvPr>
        </p:nvSpPr>
        <p:spPr>
          <a:xfrm>
            <a:off x="8788400" y="6519865"/>
            <a:ext cx="2743200" cy="201613"/>
          </a:xfrm>
          <a:prstGeom prst="rect">
            <a:avLst/>
          </a:prstGeom>
        </p:spPr>
        <p:txBody>
          <a:bodyPr vert="horz" lIns="0" tIns="0" rIns="0" bIns="0" rtlCol="0" anchor="t" anchorCtr="0"/>
          <a:lstStyle>
            <a:lvl1pPr algn="r">
              <a:defRPr lang="en-US" sz="525" b="1" i="0" kern="1200" smtClean="0">
                <a:solidFill>
                  <a:schemeClr val="tx2"/>
                </a:solidFill>
                <a:latin typeface="Gotham Narrow Book" charset="0"/>
                <a:ea typeface="Gotham Narrow Book" charset="0"/>
                <a:cs typeface="Gotham Narrow Book" charset="0"/>
              </a:defRPr>
            </a:lvl1pPr>
          </a:lstStyle>
          <a:p>
            <a:fld id="{BA31E665-56D9-A04E-BBC7-98F5693E578C}" type="slidenum">
              <a:rPr lang="en-US" smtClean="0"/>
              <a:t>‹#›</a:t>
            </a:fld>
            <a:endParaRPr lang="en-US"/>
          </a:p>
        </p:txBody>
      </p:sp>
      <p:pic>
        <p:nvPicPr>
          <p:cNvPr id="8" name="Picture 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9907738" y="391884"/>
            <a:ext cx="1623863" cy="522517"/>
          </a:xfrm>
          <a:prstGeom prst="rect">
            <a:avLst/>
          </a:prstGeom>
        </p:spPr>
      </p:pic>
    </p:spTree>
    <p:extLst>
      <p:ext uri="{BB962C8B-B14F-4D97-AF65-F5344CB8AC3E}">
        <p14:creationId xmlns:p14="http://schemas.microsoft.com/office/powerpoint/2010/main" val="40922736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 id="2147483691" r:id="rId19"/>
    <p:sldLayoutId id="2147483692" r:id="rId20"/>
    <p:sldLayoutId id="2147483693" r:id="rId21"/>
    <p:sldLayoutId id="2147483694" r:id="rId22"/>
    <p:sldLayoutId id="2147483695" r:id="rId23"/>
    <p:sldLayoutId id="2147483696" r:id="rId24"/>
    <p:sldLayoutId id="2147483697" r:id="rId25"/>
    <p:sldLayoutId id="2147483698" r:id="rId26"/>
    <p:sldLayoutId id="2147483699" r:id="rId27"/>
    <p:sldLayoutId id="2147483700" r:id="rId28"/>
  </p:sldLayoutIdLst>
  <p:txStyles>
    <p:titleStyle>
      <a:lvl1pPr algn="l" defTabSz="685800" rtl="0" eaLnBrk="1" latinLnBrk="0" hangingPunct="1">
        <a:lnSpc>
          <a:spcPts val="2025"/>
        </a:lnSpc>
        <a:spcBef>
          <a:spcPct val="0"/>
        </a:spcBef>
        <a:buNone/>
        <a:defRPr sz="1875" kern="1200">
          <a:solidFill>
            <a:schemeClr val="tx2"/>
          </a:solidFill>
          <a:latin typeface="Chronicle Text G1 Bold" pitchFamily="50" charset="0"/>
          <a:ea typeface="+mj-ea"/>
          <a:cs typeface="+mj-cs"/>
        </a:defRPr>
      </a:lvl1pPr>
    </p:titleStyle>
    <p:bodyStyle>
      <a:lvl1pPr marL="0" indent="0" algn="l" defTabSz="685800" rtl="0" eaLnBrk="1" latinLnBrk="0" hangingPunct="1">
        <a:lnSpc>
          <a:spcPts val="1650"/>
        </a:lnSpc>
        <a:spcBef>
          <a:spcPts val="0"/>
        </a:spcBef>
        <a:spcAft>
          <a:spcPts val="975"/>
        </a:spcAft>
        <a:buFont typeface="Arial"/>
        <a:buNone/>
        <a:defRPr sz="1500" kern="1200">
          <a:solidFill>
            <a:schemeClr val="accent1"/>
          </a:solidFill>
          <a:latin typeface="Chronicle Text G1 Bold" pitchFamily="50" charset="0"/>
          <a:ea typeface="+mn-ea"/>
          <a:cs typeface="+mn-cs"/>
        </a:defRPr>
      </a:lvl1pPr>
      <a:lvl2pPr marL="0" indent="0" algn="l" defTabSz="685800" rtl="0" eaLnBrk="1" latinLnBrk="0" hangingPunct="1">
        <a:lnSpc>
          <a:spcPts val="1050"/>
        </a:lnSpc>
        <a:spcBef>
          <a:spcPts val="0"/>
        </a:spcBef>
        <a:buFont typeface="Arial"/>
        <a:buNone/>
        <a:tabLst/>
        <a:defRPr sz="900" b="1" i="0" kern="1200">
          <a:solidFill>
            <a:schemeClr val="tx2"/>
          </a:solidFill>
          <a:latin typeface="Gotham Narrow Bold" pitchFamily="50" charset="0"/>
          <a:ea typeface="Gotham Narrow Bold" pitchFamily="50" charset="0"/>
          <a:cs typeface="Gotham Narrow Bold" pitchFamily="50" charset="0"/>
        </a:defRPr>
      </a:lvl2pPr>
      <a:lvl3pPr marL="8335" indent="0" algn="l" defTabSz="685800" rtl="0" eaLnBrk="1" latinLnBrk="0" hangingPunct="1">
        <a:lnSpc>
          <a:spcPts val="1050"/>
        </a:lnSpc>
        <a:spcBef>
          <a:spcPts val="0"/>
        </a:spcBef>
        <a:spcAft>
          <a:spcPts val="638"/>
        </a:spcAft>
        <a:buFont typeface="Arial"/>
        <a:buNone/>
        <a:tabLst/>
        <a:defRPr sz="900" b="0" i="0" kern="1200">
          <a:solidFill>
            <a:schemeClr val="tx1"/>
          </a:solidFill>
          <a:latin typeface="Gotham Narrow Light" charset="0"/>
          <a:ea typeface="Gotham Narrow Light" charset="0"/>
          <a:cs typeface="Gotham Narrow Light" charset="0"/>
        </a:defRPr>
      </a:lvl3pPr>
      <a:lvl4pPr marL="1028700" indent="0" algn="l" defTabSz="685800" rtl="0" eaLnBrk="1" latinLnBrk="0" hangingPunct="1">
        <a:lnSpc>
          <a:spcPct val="90000"/>
        </a:lnSpc>
        <a:spcBef>
          <a:spcPts val="375"/>
        </a:spcBef>
        <a:buFont typeface="Arial"/>
        <a:buNone/>
        <a:defRPr sz="1350" kern="1200">
          <a:solidFill>
            <a:schemeClr val="tx1"/>
          </a:solidFill>
          <a:latin typeface="Chronicle Text G1 Bold" charset="0"/>
          <a:ea typeface="+mn-ea"/>
          <a:cs typeface="+mn-cs"/>
        </a:defRPr>
      </a:lvl4pPr>
      <a:lvl5pPr marL="1371600" indent="0" algn="l" defTabSz="685800" rtl="0" eaLnBrk="1" latinLnBrk="0" hangingPunct="1">
        <a:lnSpc>
          <a:spcPct val="90000"/>
        </a:lnSpc>
        <a:spcBef>
          <a:spcPts val="375"/>
        </a:spcBef>
        <a:buFont typeface="Arial"/>
        <a:buNone/>
        <a:defRPr sz="1350" kern="1200">
          <a:solidFill>
            <a:schemeClr val="tx1"/>
          </a:solidFill>
          <a:latin typeface="Chronicle Text G1 Bold"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p15:clr>
            <a:srgbClr val="F26B43"/>
          </p15:clr>
        </p15:guide>
        <p15:guide id="2" pos="317">
          <p15:clr>
            <a:srgbClr val="F26B43"/>
          </p15:clr>
        </p15:guide>
        <p15:guide id="3" orient="horz" pos="4107">
          <p15:clr>
            <a:srgbClr val="F26B43"/>
          </p15:clr>
        </p15:guide>
        <p15:guide id="4" orient="horz" pos="640">
          <p15:clr>
            <a:srgbClr val="F26B43"/>
          </p15:clr>
        </p15:guide>
        <p15:guide id="5" pos="5443">
          <p15:clr>
            <a:srgbClr val="F26B43"/>
          </p15:clr>
        </p15:guide>
        <p15:guide id="6" pos="2721">
          <p15:clr>
            <a:srgbClr val="F26B43"/>
          </p15:clr>
        </p15:guide>
        <p15:guide id="7" pos="3039">
          <p15:clr>
            <a:srgbClr val="F26B43"/>
          </p15:clr>
        </p15:guide>
        <p15:guide id="8" orient="horz" pos="3904">
          <p15:clr>
            <a:srgbClr val="F26B43"/>
          </p15:clr>
        </p15:guide>
        <p15:guide id="9" orient="horz" pos="1072">
          <p15:clr>
            <a:srgbClr val="F26B43"/>
          </p15:clr>
        </p15:guide>
        <p15:guide id="10" orient="horz" pos="116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0072" y="1010537"/>
            <a:ext cx="10871529" cy="687634"/>
          </a:xfrm>
          <a:prstGeom prst="rect">
            <a:avLst/>
          </a:prstGeom>
        </p:spPr>
        <p:txBody>
          <a:bodyPr vert="horz" lIns="0" tIns="0" rIns="0" bIns="0" rtlCol="0" anchor="t">
            <a:noAutofit/>
          </a:bodyPr>
          <a:lstStyle/>
          <a:p>
            <a:r>
              <a:rPr lang="en-GB"/>
              <a:t>Click to edit Master title style</a:t>
            </a:r>
            <a:endParaRPr lang="en-US"/>
          </a:p>
        </p:txBody>
      </p:sp>
      <p:sp>
        <p:nvSpPr>
          <p:cNvPr id="3" name="Text Placeholder 2"/>
          <p:cNvSpPr>
            <a:spLocks noGrp="1"/>
          </p:cNvSpPr>
          <p:nvPr>
            <p:ph type="body" idx="1"/>
          </p:nvPr>
        </p:nvSpPr>
        <p:spPr>
          <a:xfrm>
            <a:off x="660072" y="1871498"/>
            <a:ext cx="10871529" cy="4308410"/>
          </a:xfrm>
          <a:prstGeom prst="rect">
            <a:avLst/>
          </a:prstGeom>
        </p:spPr>
        <p:txBody>
          <a:bodyPr vert="horz" lIns="0" tIns="0" rIns="0" bIns="0" rtlCol="0">
            <a:noAutofit/>
          </a:bodyPr>
          <a:lstStyle/>
          <a:p>
            <a:pPr lvl="0"/>
            <a:r>
              <a:rPr lang="en-AU"/>
              <a:t>Click to edit Master text styles</a:t>
            </a:r>
          </a:p>
          <a:p>
            <a:pPr lvl="1"/>
            <a:r>
              <a:rPr lang="en-AU"/>
              <a:t>Second level</a:t>
            </a:r>
          </a:p>
          <a:p>
            <a:pPr lvl="2"/>
            <a:r>
              <a:rPr lang="en-AU"/>
              <a:t>Third level</a:t>
            </a:r>
          </a:p>
        </p:txBody>
      </p:sp>
      <p:sp>
        <p:nvSpPr>
          <p:cNvPr id="4" name="Date Placeholder 3"/>
          <p:cNvSpPr>
            <a:spLocks noGrp="1"/>
          </p:cNvSpPr>
          <p:nvPr>
            <p:ph type="dt" sz="half" idx="2"/>
          </p:nvPr>
        </p:nvSpPr>
        <p:spPr>
          <a:xfrm>
            <a:off x="658813" y="6519864"/>
            <a:ext cx="2743200" cy="201612"/>
          </a:xfrm>
          <a:prstGeom prst="rect">
            <a:avLst/>
          </a:prstGeom>
        </p:spPr>
        <p:txBody>
          <a:bodyPr vert="horz" lIns="0" tIns="0" rIns="0" bIns="0" rtlCol="0" anchor="t" anchorCtr="0"/>
          <a:lstStyle>
            <a:lvl1pPr algn="l">
              <a:defRPr sz="525" b="1" i="0">
                <a:solidFill>
                  <a:schemeClr val="tx2"/>
                </a:solidFill>
                <a:latin typeface="Gotham Narrow Bold" pitchFamily="50" charset="0"/>
                <a:ea typeface="Gotham Narrow Bold" pitchFamily="50" charset="0"/>
                <a:cs typeface="Gotham Narrow Bold" pitchFamily="50" charset="0"/>
              </a:defRPr>
            </a:lvl1pPr>
          </a:lstStyle>
          <a:p>
            <a:fld id="{FF772167-89AF-2341-BF24-F2AE38A59943}" type="datetimeFigureOut">
              <a:rPr lang="en-US" smtClean="0"/>
              <a:t>9/27/2022</a:t>
            </a:fld>
            <a:endParaRPr lang="en-US"/>
          </a:p>
        </p:txBody>
      </p:sp>
      <p:sp>
        <p:nvSpPr>
          <p:cNvPr id="5" name="Footer Placeholder 4"/>
          <p:cNvSpPr>
            <a:spLocks noGrp="1"/>
          </p:cNvSpPr>
          <p:nvPr>
            <p:ph type="ftr" sz="quarter" idx="3"/>
          </p:nvPr>
        </p:nvSpPr>
        <p:spPr>
          <a:xfrm>
            <a:off x="658813" y="391883"/>
            <a:ext cx="4114800" cy="182562"/>
          </a:xfrm>
          <a:prstGeom prst="rect">
            <a:avLst/>
          </a:prstGeom>
        </p:spPr>
        <p:txBody>
          <a:bodyPr vert="horz" lIns="0" tIns="0" rIns="0" bIns="0" rtlCol="0" anchor="b" anchorCtr="0"/>
          <a:lstStyle>
            <a:lvl1pPr algn="l">
              <a:defRPr lang="en-US" sz="525" b="1" i="0" kern="1200" dirty="0">
                <a:solidFill>
                  <a:schemeClr val="tx2"/>
                </a:solidFill>
                <a:latin typeface="Gotham Narrow Bold" pitchFamily="50" charset="0"/>
                <a:ea typeface="Gotham Narrow Bold" pitchFamily="50" charset="0"/>
                <a:cs typeface="Gotham Narrow Bold" pitchFamily="50" charset="0"/>
              </a:defRPr>
            </a:lvl1pPr>
          </a:lstStyle>
          <a:p>
            <a:endParaRPr lang="en-US"/>
          </a:p>
        </p:txBody>
      </p:sp>
      <p:sp>
        <p:nvSpPr>
          <p:cNvPr id="6" name="Slide Number Placeholder 5"/>
          <p:cNvSpPr>
            <a:spLocks noGrp="1"/>
          </p:cNvSpPr>
          <p:nvPr>
            <p:ph type="sldNum" sz="quarter" idx="4"/>
          </p:nvPr>
        </p:nvSpPr>
        <p:spPr>
          <a:xfrm>
            <a:off x="8788400" y="6519865"/>
            <a:ext cx="2743200" cy="201613"/>
          </a:xfrm>
          <a:prstGeom prst="rect">
            <a:avLst/>
          </a:prstGeom>
        </p:spPr>
        <p:txBody>
          <a:bodyPr vert="horz" lIns="0" tIns="0" rIns="0" bIns="0" rtlCol="0" anchor="t" anchorCtr="0"/>
          <a:lstStyle>
            <a:lvl1pPr algn="r">
              <a:defRPr lang="en-US" sz="525" b="1" i="0" kern="1200" smtClean="0">
                <a:solidFill>
                  <a:schemeClr val="tx2"/>
                </a:solidFill>
                <a:latin typeface="Gotham Narrow Book" charset="0"/>
                <a:ea typeface="Gotham Narrow Book" charset="0"/>
                <a:cs typeface="Gotham Narrow Book" charset="0"/>
              </a:defRPr>
            </a:lvl1pPr>
          </a:lstStyle>
          <a:p>
            <a:fld id="{BA31E665-56D9-A04E-BBC7-98F5693E578C}" type="slidenum">
              <a:rPr lang="en-US" smtClean="0"/>
              <a:t>‹#›</a:t>
            </a:fld>
            <a:endParaRPr lang="en-US"/>
          </a:p>
        </p:txBody>
      </p:sp>
      <p:pic>
        <p:nvPicPr>
          <p:cNvPr id="8" name="Picture 7"/>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9907738" y="391884"/>
            <a:ext cx="1623863" cy="522517"/>
          </a:xfrm>
          <a:prstGeom prst="rect">
            <a:avLst/>
          </a:prstGeom>
        </p:spPr>
      </p:pic>
    </p:spTree>
    <p:extLst>
      <p:ext uri="{BB962C8B-B14F-4D97-AF65-F5344CB8AC3E}">
        <p14:creationId xmlns:p14="http://schemas.microsoft.com/office/powerpoint/2010/main" val="359870597"/>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 id="2147483718" r:id="rId17"/>
    <p:sldLayoutId id="2147483719" r:id="rId18"/>
    <p:sldLayoutId id="2147483720" r:id="rId19"/>
    <p:sldLayoutId id="2147483721" r:id="rId20"/>
    <p:sldLayoutId id="2147483722" r:id="rId21"/>
    <p:sldLayoutId id="2147483723" r:id="rId22"/>
    <p:sldLayoutId id="2147483724" r:id="rId23"/>
    <p:sldLayoutId id="2147483725" r:id="rId24"/>
    <p:sldLayoutId id="2147483726" r:id="rId25"/>
    <p:sldLayoutId id="2147483727" r:id="rId26"/>
    <p:sldLayoutId id="2147483729" r:id="rId27"/>
  </p:sldLayoutIdLst>
  <p:txStyles>
    <p:titleStyle>
      <a:lvl1pPr algn="l" defTabSz="685800" rtl="0" eaLnBrk="1" latinLnBrk="0" hangingPunct="1">
        <a:lnSpc>
          <a:spcPts val="2025"/>
        </a:lnSpc>
        <a:spcBef>
          <a:spcPct val="0"/>
        </a:spcBef>
        <a:buNone/>
        <a:defRPr sz="1875" kern="1200">
          <a:solidFill>
            <a:schemeClr val="tx2"/>
          </a:solidFill>
          <a:latin typeface="Chronicle Text G1 Bold" pitchFamily="50" charset="0"/>
          <a:ea typeface="+mj-ea"/>
          <a:cs typeface="+mj-cs"/>
        </a:defRPr>
      </a:lvl1pPr>
    </p:titleStyle>
    <p:bodyStyle>
      <a:lvl1pPr marL="0" indent="0" algn="l" defTabSz="685800" rtl="0" eaLnBrk="1" latinLnBrk="0" hangingPunct="1">
        <a:lnSpc>
          <a:spcPts val="1650"/>
        </a:lnSpc>
        <a:spcBef>
          <a:spcPts val="0"/>
        </a:spcBef>
        <a:spcAft>
          <a:spcPts val="975"/>
        </a:spcAft>
        <a:buFont typeface="Arial"/>
        <a:buNone/>
        <a:defRPr sz="1500" kern="1200">
          <a:solidFill>
            <a:schemeClr val="accent1"/>
          </a:solidFill>
          <a:latin typeface="Chronicle Text G1 Bold" pitchFamily="50" charset="0"/>
          <a:ea typeface="+mn-ea"/>
          <a:cs typeface="+mn-cs"/>
        </a:defRPr>
      </a:lvl1pPr>
      <a:lvl2pPr marL="0" indent="0" algn="l" defTabSz="685800" rtl="0" eaLnBrk="1" latinLnBrk="0" hangingPunct="1">
        <a:lnSpc>
          <a:spcPts val="1050"/>
        </a:lnSpc>
        <a:spcBef>
          <a:spcPts val="0"/>
        </a:spcBef>
        <a:buFont typeface="Arial"/>
        <a:buNone/>
        <a:tabLst/>
        <a:defRPr sz="900" b="1" i="0" kern="1200">
          <a:solidFill>
            <a:schemeClr val="tx2"/>
          </a:solidFill>
          <a:latin typeface="Gotham Narrow Bold" pitchFamily="50" charset="0"/>
          <a:ea typeface="Gotham Narrow Bold" pitchFamily="50" charset="0"/>
          <a:cs typeface="Gotham Narrow Bold" pitchFamily="50" charset="0"/>
        </a:defRPr>
      </a:lvl2pPr>
      <a:lvl3pPr marL="8335" indent="0" algn="l" defTabSz="685800" rtl="0" eaLnBrk="1" latinLnBrk="0" hangingPunct="1">
        <a:lnSpc>
          <a:spcPts val="1050"/>
        </a:lnSpc>
        <a:spcBef>
          <a:spcPts val="0"/>
        </a:spcBef>
        <a:spcAft>
          <a:spcPts val="638"/>
        </a:spcAft>
        <a:buFont typeface="Arial"/>
        <a:buNone/>
        <a:tabLst/>
        <a:defRPr sz="900" b="0" i="0" kern="1200">
          <a:solidFill>
            <a:schemeClr val="tx1"/>
          </a:solidFill>
          <a:latin typeface="Gotham Narrow Light" charset="0"/>
          <a:ea typeface="Gotham Narrow Light" charset="0"/>
          <a:cs typeface="Gotham Narrow Light" charset="0"/>
        </a:defRPr>
      </a:lvl3pPr>
      <a:lvl4pPr marL="1028700" indent="0" algn="l" defTabSz="685800" rtl="0" eaLnBrk="1" latinLnBrk="0" hangingPunct="1">
        <a:lnSpc>
          <a:spcPct val="90000"/>
        </a:lnSpc>
        <a:spcBef>
          <a:spcPts val="375"/>
        </a:spcBef>
        <a:buFont typeface="Arial"/>
        <a:buNone/>
        <a:defRPr sz="1350" kern="1200">
          <a:solidFill>
            <a:schemeClr val="tx1"/>
          </a:solidFill>
          <a:latin typeface="Chronicle Text G1 Bold" charset="0"/>
          <a:ea typeface="+mn-ea"/>
          <a:cs typeface="+mn-cs"/>
        </a:defRPr>
      </a:lvl4pPr>
      <a:lvl5pPr marL="1371600" indent="0" algn="l" defTabSz="685800" rtl="0" eaLnBrk="1" latinLnBrk="0" hangingPunct="1">
        <a:lnSpc>
          <a:spcPct val="90000"/>
        </a:lnSpc>
        <a:spcBef>
          <a:spcPts val="375"/>
        </a:spcBef>
        <a:buFont typeface="Arial"/>
        <a:buNone/>
        <a:defRPr sz="1350" kern="1200">
          <a:solidFill>
            <a:schemeClr val="tx1"/>
          </a:solidFill>
          <a:latin typeface="Chronicle Text G1 Bold"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p15:clr>
            <a:srgbClr val="F26B43"/>
          </p15:clr>
        </p15:guide>
        <p15:guide id="2" pos="317">
          <p15:clr>
            <a:srgbClr val="F26B43"/>
          </p15:clr>
        </p15:guide>
        <p15:guide id="3" orient="horz" pos="4107">
          <p15:clr>
            <a:srgbClr val="F26B43"/>
          </p15:clr>
        </p15:guide>
        <p15:guide id="4" orient="horz" pos="640">
          <p15:clr>
            <a:srgbClr val="F26B43"/>
          </p15:clr>
        </p15:guide>
        <p15:guide id="5" pos="5443">
          <p15:clr>
            <a:srgbClr val="F26B43"/>
          </p15:clr>
        </p15:guide>
        <p15:guide id="6" pos="2721">
          <p15:clr>
            <a:srgbClr val="F26B43"/>
          </p15:clr>
        </p15:guide>
        <p15:guide id="7" pos="3039">
          <p15:clr>
            <a:srgbClr val="F26B43"/>
          </p15:clr>
        </p15:guide>
        <p15:guide id="8" orient="horz" pos="3904">
          <p15:clr>
            <a:srgbClr val="F26B43"/>
          </p15:clr>
        </p15:guide>
        <p15:guide id="9" orient="horz" pos="1072">
          <p15:clr>
            <a:srgbClr val="F26B43"/>
          </p15:clr>
        </p15:guide>
        <p15:guide id="10" orient="horz" pos="116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0.xml"/><Relationship Id="rId5" Type="http://schemas.openxmlformats.org/officeDocument/2006/relationships/image" Target="file:////Users/raedufty-jones/Library/Containers/com.microsoft.Outlook/Data/Library/Caches/Signatures/signature_1476717898" TargetMode="Externa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0.xml"/><Relationship Id="rId1" Type="http://schemas.openxmlformats.org/officeDocument/2006/relationships/slideLayout" Target="../slideLayouts/slideLayout47.xml"/><Relationship Id="rId4" Type="http://schemas.openxmlformats.org/officeDocument/2006/relationships/image" Target="file:////Users/raedufty-jones/Library/Containers/com.microsoft.Outlook/Data/Library/Caches/Signatures/signature_1476717898"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1.xml"/><Relationship Id="rId1" Type="http://schemas.openxmlformats.org/officeDocument/2006/relationships/slideLayout" Target="../slideLayouts/slideLayout47.xml"/><Relationship Id="rId4" Type="http://schemas.openxmlformats.org/officeDocument/2006/relationships/image" Target="file:////Users/raedufty-jones/Library/Containers/com.microsoft.Outlook/Data/Library/Caches/Signatures/signature_1476717898"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2.xml"/><Relationship Id="rId1" Type="http://schemas.openxmlformats.org/officeDocument/2006/relationships/slideLayout" Target="../slideLayouts/slideLayout47.xml"/><Relationship Id="rId5" Type="http://schemas.openxmlformats.org/officeDocument/2006/relationships/image" Target="../media/image24.jpeg"/><Relationship Id="rId4" Type="http://schemas.openxmlformats.org/officeDocument/2006/relationships/image" Target="file:////Users/raedufty-jones/Library/Containers/com.microsoft.Outlook/Data/Library/Caches/Signatures/signature_1476717898"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2.xml"/><Relationship Id="rId1" Type="http://schemas.openxmlformats.org/officeDocument/2006/relationships/slideLayout" Target="../slideLayouts/slideLayout47.xml"/><Relationship Id="rId4" Type="http://schemas.openxmlformats.org/officeDocument/2006/relationships/image" Target="file:////Users/raedufty-jones/Library/Containers/com.microsoft.Outlook/Data/Library/Caches/Signatures/signature_1476717898"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10.tiff"/><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7.xml"/><Relationship Id="rId6" Type="http://schemas.openxmlformats.org/officeDocument/2006/relationships/image" Target="../media/image12.svg"/><Relationship Id="rId5" Type="http://schemas.openxmlformats.org/officeDocument/2006/relationships/image" Target="../media/image11.png"/><Relationship Id="rId10" Type="http://schemas.openxmlformats.org/officeDocument/2006/relationships/image" Target="../media/image16.svg"/><Relationship Id="rId4" Type="http://schemas.openxmlformats.org/officeDocument/2006/relationships/image" Target="file:////Users/raedufty-jones/Library/Containers/com.microsoft.Outlook/Data/Library/Caches/Signatures/signature_1476717898" TargetMode="External"/><Relationship Id="rId9"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4.xml"/><Relationship Id="rId1" Type="http://schemas.openxmlformats.org/officeDocument/2006/relationships/slideLayout" Target="../slideLayouts/slideLayout4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file:////Users/raedufty-jones/Library/Containers/com.microsoft.Outlook/Data/Library/Caches/Signatures/signature_1476717898"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22.svg"/><Relationship Id="rId3" Type="http://schemas.openxmlformats.org/officeDocument/2006/relationships/image" Target="../media/image10.tiff"/><Relationship Id="rId7"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47.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file:////Users/raedufty-jones/Library/Containers/com.microsoft.Outlook/Data/Library/Caches/Signatures/signature_1476717898" TargetMode="External"/><Relationship Id="rId9" Type="http://schemas.openxmlformats.org/officeDocument/2006/relationships/image" Target="../media/image23.jpeg"/></Relationships>
</file>

<file path=ppt/slides/_rels/slide6.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6.xml"/><Relationship Id="rId1" Type="http://schemas.openxmlformats.org/officeDocument/2006/relationships/slideLayout" Target="../slideLayouts/slideLayout47.xml"/><Relationship Id="rId5" Type="http://schemas.openxmlformats.org/officeDocument/2006/relationships/chart" Target="../charts/chart1.xml"/><Relationship Id="rId4" Type="http://schemas.openxmlformats.org/officeDocument/2006/relationships/image" Target="file:////Users/raedufty-jones/Library/Containers/com.microsoft.Outlook/Data/Library/Caches/Signatures/signature_1476717898"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7.xml"/><Relationship Id="rId1" Type="http://schemas.openxmlformats.org/officeDocument/2006/relationships/slideLayout" Target="../slideLayouts/slideLayout47.xml"/><Relationship Id="rId5" Type="http://schemas.openxmlformats.org/officeDocument/2006/relationships/chart" Target="../charts/chart2.xml"/><Relationship Id="rId4" Type="http://schemas.openxmlformats.org/officeDocument/2006/relationships/image" Target="file:////Users/raedufty-jones/Library/Containers/com.microsoft.Outlook/Data/Library/Caches/Signatures/signature_1476717898"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8.xml"/><Relationship Id="rId1" Type="http://schemas.openxmlformats.org/officeDocument/2006/relationships/slideLayout" Target="../slideLayouts/slideLayout47.xml"/><Relationship Id="rId4" Type="http://schemas.openxmlformats.org/officeDocument/2006/relationships/image" Target="file:////Users/raedufty-jones/Library/Containers/com.microsoft.Outlook/Data/Library/Caches/Signatures/signature_1476717898"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9.xml"/><Relationship Id="rId1" Type="http://schemas.openxmlformats.org/officeDocument/2006/relationships/slideLayout" Target="../slideLayouts/slideLayout47.xml"/><Relationship Id="rId4" Type="http://schemas.openxmlformats.org/officeDocument/2006/relationships/image" Target="file:////Users/raedufty-jones/Library/Containers/com.microsoft.Outlook/Data/Library/Caches/Signatures/signature_1476717898"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4"/>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DD1741C-834B-7847-AD3F-64F61554E464}"/>
              </a:ext>
            </a:extLst>
          </p:cNvPr>
          <p:cNvSpPr>
            <a:spLocks noGrp="1"/>
          </p:cNvSpPr>
          <p:nvPr>
            <p:ph type="ctrTitle"/>
          </p:nvPr>
        </p:nvSpPr>
        <p:spPr>
          <a:xfrm>
            <a:off x="658813" y="1701800"/>
            <a:ext cx="11214531" cy="4495800"/>
          </a:xfrm>
        </p:spPr>
        <p:txBody>
          <a:bodyPr/>
          <a:lstStyle/>
          <a:p>
            <a:r>
              <a:rPr lang="en-US" sz="4000" b="0" dirty="0">
                <a:latin typeface="Gotham Narrow Book"/>
              </a:rPr>
              <a:t>Review on how to develop Parramatta and the Central River City Region as a Global City</a:t>
            </a:r>
            <a:br>
              <a:rPr lang="en-US" sz="4850" dirty="0"/>
            </a:br>
            <a:br>
              <a:rPr lang="en-US" sz="4850" dirty="0"/>
            </a:br>
            <a:r>
              <a:rPr lang="en-US" sz="3200" b="0" dirty="0">
                <a:latin typeface="Gotham Narrow Book"/>
              </a:rPr>
              <a:t>Community Consultation</a:t>
            </a:r>
            <a:br>
              <a:rPr lang="en-US" sz="3200" b="0" dirty="0">
                <a:latin typeface="Gotham Narrow Book"/>
              </a:rPr>
            </a:br>
            <a:r>
              <a:rPr lang="en-US" sz="2400" b="0" dirty="0">
                <a:latin typeface="Gotham Narrow Book"/>
              </a:rPr>
              <a:t>Dr Rhonda </a:t>
            </a:r>
            <a:r>
              <a:rPr lang="en-US" sz="2400" b="0" err="1">
                <a:latin typeface="Gotham Narrow Book"/>
              </a:rPr>
              <a:t>Itaoui</a:t>
            </a:r>
            <a:r>
              <a:rPr lang="en-US" sz="2400" b="0" dirty="0">
                <a:latin typeface="Gotham Narrow Book"/>
              </a:rPr>
              <a:t> and Dr Sophie-May Kerr</a:t>
            </a:r>
            <a:br>
              <a:rPr lang="en-US" sz="2400" b="0" dirty="0">
                <a:latin typeface="Gotham Narrow Book" pitchFamily="2" charset="0"/>
              </a:rPr>
            </a:br>
            <a:r>
              <a:rPr lang="en-US" sz="2400" b="0" dirty="0">
                <a:latin typeface="Gotham Narrow Book"/>
              </a:rPr>
              <a:t>6</a:t>
            </a:r>
            <a:r>
              <a:rPr lang="en-US" sz="2400" b="0" baseline="30000" dirty="0">
                <a:latin typeface="Gotham Narrow Book"/>
              </a:rPr>
              <a:t>th</a:t>
            </a:r>
            <a:r>
              <a:rPr lang="en-US" sz="2400" b="0" dirty="0">
                <a:latin typeface="Gotham Narrow Book"/>
              </a:rPr>
              <a:t> October 2022</a:t>
            </a:r>
          </a:p>
        </p:txBody>
      </p:sp>
      <p:sp>
        <p:nvSpPr>
          <p:cNvPr id="8" name="Rectangle 2">
            <a:extLst>
              <a:ext uri="{FF2B5EF4-FFF2-40B4-BE49-F238E27FC236}">
                <a16:creationId xmlns:a16="http://schemas.microsoft.com/office/drawing/2014/main" id="{041A1F55-F57F-6245-9B57-6E01E6B1B08E}"/>
              </a:ext>
            </a:extLst>
          </p:cNvPr>
          <p:cNvSpPr>
            <a:spLocks noChangeArrowheads="1"/>
          </p:cNvSpPr>
          <p:nvPr/>
        </p:nvSpPr>
        <p:spPr bwMode="auto">
          <a:xfrm>
            <a:off x="9235440" y="18288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049" name="Picture 1" descr="signature_1476717898">
            <a:extLst>
              <a:ext uri="{FF2B5EF4-FFF2-40B4-BE49-F238E27FC236}">
                <a16:creationId xmlns:a16="http://schemas.microsoft.com/office/drawing/2014/main" id="{687C2149-9CBD-834E-88D2-E0771592C5A3}"/>
              </a:ext>
            </a:extLst>
          </p:cNvPr>
          <p:cNvPicPr>
            <a:picLocks noChangeAspect="1" noChangeArrowheads="1"/>
          </p:cNvPicPr>
          <p:nvPr/>
        </p:nvPicPr>
        <p:blipFill>
          <a:blip r:embed="rId3" r:link="rId5">
            <a:lum bright="70000" contrast="-70000"/>
            <a:alphaModFix/>
            <a:extLst>
              <a:ext uri="{BEBA8EAE-BF5A-486C-A8C5-ECC9F3942E4B}">
                <a14:imgProps xmlns:a14="http://schemas.microsoft.com/office/drawing/2010/main">
                  <a14:imgLayer r:embed="rId4">
                    <a14:imgEffect>
                      <a14:colorTemperature colorTemp="1500"/>
                    </a14:imgEffect>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9013372" y="5883275"/>
            <a:ext cx="2657475" cy="628650"/>
          </a:xfrm>
          <a:prstGeom prst="rect">
            <a:avLst/>
          </a:prstGeom>
          <a:noFill/>
          <a:ln>
            <a:noFill/>
          </a:ln>
          <a:effectLst/>
        </p:spPr>
      </p:pic>
    </p:spTree>
    <p:extLst>
      <p:ext uri="{BB962C8B-B14F-4D97-AF65-F5344CB8AC3E}">
        <p14:creationId xmlns:p14="http://schemas.microsoft.com/office/powerpoint/2010/main" val="3616062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19" descr="signature_1476717898">
            <a:extLst>
              <a:ext uri="{FF2B5EF4-FFF2-40B4-BE49-F238E27FC236}">
                <a16:creationId xmlns:a16="http://schemas.microsoft.com/office/drawing/2014/main" id="{6E1D10C9-0CEB-B640-B2FE-7961A598D75C}"/>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730765" y="584533"/>
            <a:ext cx="1800835" cy="4260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E6F1380-9A56-3743-8F4F-DFE3E078DCE2}"/>
              </a:ext>
            </a:extLst>
          </p:cNvPr>
          <p:cNvSpPr>
            <a:spLocks noGrp="1"/>
          </p:cNvSpPr>
          <p:nvPr>
            <p:ph type="title"/>
          </p:nvPr>
        </p:nvSpPr>
        <p:spPr>
          <a:xfrm>
            <a:off x="498461" y="499473"/>
            <a:ext cx="8923125" cy="687634"/>
          </a:xfrm>
          <a:noFill/>
          <a:ln>
            <a:noFill/>
          </a:ln>
        </p:spPr>
        <p:style>
          <a:lnRef idx="0">
            <a:scrgbClr r="0" g="0" b="0"/>
          </a:lnRef>
          <a:fillRef idx="0">
            <a:scrgbClr r="0" g="0" b="0"/>
          </a:fillRef>
          <a:effectRef idx="0">
            <a:scrgbClr r="0" g="0" b="0"/>
          </a:effectRef>
          <a:fontRef idx="minor">
            <a:schemeClr val="accent4"/>
          </a:fontRef>
        </p:style>
        <p:txBody>
          <a:bodyPr/>
          <a:lstStyle/>
          <a:p>
            <a:pPr>
              <a:lnSpc>
                <a:spcPct val="150000"/>
              </a:lnSpc>
            </a:pPr>
            <a:r>
              <a:rPr lang="en-US" sz="3200" b="1" dirty="0">
                <a:latin typeface="Gotham Narrow Book"/>
              </a:rPr>
              <a:t>Preliminary findings: Big ideas on diversity and community</a:t>
            </a:r>
            <a:endParaRPr lang="en-US" sz="3200" b="1" dirty="0">
              <a:latin typeface="Gotham Narrow Book" pitchFamily="2" charset="0"/>
            </a:endParaRPr>
          </a:p>
        </p:txBody>
      </p:sp>
      <p:sp>
        <p:nvSpPr>
          <p:cNvPr id="4" name="Rectangle: Folded Corner 3">
            <a:extLst>
              <a:ext uri="{FF2B5EF4-FFF2-40B4-BE49-F238E27FC236}">
                <a16:creationId xmlns:a16="http://schemas.microsoft.com/office/drawing/2014/main" id="{F6360E99-779D-EEAA-E5E8-F7508C84243D}"/>
              </a:ext>
            </a:extLst>
          </p:cNvPr>
          <p:cNvSpPr/>
          <p:nvPr/>
        </p:nvSpPr>
        <p:spPr>
          <a:xfrm>
            <a:off x="721127" y="2447848"/>
            <a:ext cx="4969328" cy="3331028"/>
          </a:xfrm>
          <a:prstGeom prst="foldedCorner">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b="0" i="0" dirty="0">
                <a:solidFill>
                  <a:srgbClr val="000000"/>
                </a:solidFill>
                <a:effectLst/>
                <a:latin typeface="Calibri"/>
                <a:cs typeface="Calibri"/>
              </a:rPr>
              <a:t>“there is a </a:t>
            </a:r>
            <a:r>
              <a:rPr lang="en-GB" sz="2000" b="1" i="0" dirty="0">
                <a:solidFill>
                  <a:srgbClr val="000000"/>
                </a:solidFill>
                <a:effectLst/>
                <a:latin typeface="Calibri"/>
                <a:cs typeface="Calibri"/>
              </a:rPr>
              <a:t>unique experience that invites you into Parramatta</a:t>
            </a:r>
            <a:r>
              <a:rPr lang="en-GB" sz="2000" b="0" i="0" dirty="0">
                <a:solidFill>
                  <a:srgbClr val="000000"/>
                </a:solidFill>
                <a:effectLst/>
                <a:latin typeface="Calibri"/>
                <a:cs typeface="Calibri"/>
              </a:rPr>
              <a:t> to experience different walks of life - the heritage of many </a:t>
            </a:r>
            <a:r>
              <a:rPr lang="en-GB" sz="2000" b="1" i="0" dirty="0">
                <a:solidFill>
                  <a:srgbClr val="000000"/>
                </a:solidFill>
                <a:effectLst/>
                <a:latin typeface="Calibri"/>
                <a:cs typeface="Calibri"/>
              </a:rPr>
              <a:t>different cultures coming together is something that should be celebrated</a:t>
            </a:r>
            <a:r>
              <a:rPr lang="en-GB" sz="2000" b="0" i="0" dirty="0">
                <a:solidFill>
                  <a:srgbClr val="000000"/>
                </a:solidFill>
                <a:effectLst/>
                <a:latin typeface="Calibri"/>
                <a:cs typeface="Calibri"/>
              </a:rPr>
              <a:t>…” </a:t>
            </a:r>
            <a:endParaRPr lang="en-AU" sz="2000" dirty="0">
              <a:latin typeface="Calibri"/>
              <a:cs typeface="Calibri"/>
            </a:endParaRPr>
          </a:p>
        </p:txBody>
      </p:sp>
      <p:sp>
        <p:nvSpPr>
          <p:cNvPr id="6" name="Rectangle: Folded Corner 5">
            <a:extLst>
              <a:ext uri="{FF2B5EF4-FFF2-40B4-BE49-F238E27FC236}">
                <a16:creationId xmlns:a16="http://schemas.microsoft.com/office/drawing/2014/main" id="{1E38621D-BF71-8D33-A7AA-1944D8970100}"/>
              </a:ext>
            </a:extLst>
          </p:cNvPr>
          <p:cNvSpPr/>
          <p:nvPr/>
        </p:nvSpPr>
        <p:spPr>
          <a:xfrm>
            <a:off x="6091254" y="2447308"/>
            <a:ext cx="5163487" cy="3325430"/>
          </a:xfrm>
          <a:prstGeom prst="foldedCorner">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b="0" i="0" dirty="0">
                <a:solidFill>
                  <a:srgbClr val="000000"/>
                </a:solidFill>
                <a:effectLst/>
                <a:latin typeface="Calibri"/>
                <a:cs typeface="Calibri"/>
              </a:rPr>
              <a:t>“Greater opportunity to be involved in committees and </a:t>
            </a:r>
            <a:r>
              <a:rPr lang="en-GB" sz="2000" b="1" i="0" dirty="0">
                <a:solidFill>
                  <a:srgbClr val="000000"/>
                </a:solidFill>
                <a:effectLst/>
                <a:latin typeface="Calibri"/>
                <a:cs typeface="Calibri"/>
              </a:rPr>
              <a:t>to feel part of decision-making</a:t>
            </a:r>
            <a:r>
              <a:rPr lang="en-GB" sz="2000" b="0" i="0" dirty="0">
                <a:solidFill>
                  <a:srgbClr val="000000"/>
                </a:solidFill>
                <a:effectLst/>
                <a:latin typeface="Calibri"/>
                <a:cs typeface="Calibri"/>
              </a:rPr>
              <a:t>. Greater </a:t>
            </a:r>
            <a:r>
              <a:rPr lang="en-GB" sz="2000" b="1" i="0" dirty="0">
                <a:solidFill>
                  <a:srgbClr val="000000"/>
                </a:solidFill>
                <a:effectLst/>
                <a:latin typeface="Calibri"/>
                <a:cs typeface="Calibri"/>
              </a:rPr>
              <a:t>representation of younger people and visibility into decision-making</a:t>
            </a:r>
            <a:r>
              <a:rPr lang="en-GB" sz="2000" b="0" i="0" dirty="0">
                <a:solidFill>
                  <a:srgbClr val="000000"/>
                </a:solidFill>
                <a:effectLst/>
                <a:latin typeface="Calibri"/>
                <a:cs typeface="Calibri"/>
              </a:rPr>
              <a:t>.” </a:t>
            </a:r>
            <a:endParaRPr lang="en-AU" sz="2000">
              <a:latin typeface="Calibri"/>
              <a:cs typeface="Calibri"/>
            </a:endParaRPr>
          </a:p>
        </p:txBody>
      </p:sp>
    </p:spTree>
    <p:extLst>
      <p:ext uri="{BB962C8B-B14F-4D97-AF65-F5344CB8AC3E}">
        <p14:creationId xmlns:p14="http://schemas.microsoft.com/office/powerpoint/2010/main" val="4162149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19" descr="signature_1476717898">
            <a:extLst>
              <a:ext uri="{FF2B5EF4-FFF2-40B4-BE49-F238E27FC236}">
                <a16:creationId xmlns:a16="http://schemas.microsoft.com/office/drawing/2014/main" id="{6E1D10C9-0CEB-B640-B2FE-7961A598D75C}"/>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730765" y="584533"/>
            <a:ext cx="1800835" cy="4260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E6F1380-9A56-3743-8F4F-DFE3E078DCE2}"/>
              </a:ext>
            </a:extLst>
          </p:cNvPr>
          <p:cNvSpPr>
            <a:spLocks noGrp="1"/>
          </p:cNvSpPr>
          <p:nvPr>
            <p:ph type="title"/>
          </p:nvPr>
        </p:nvSpPr>
        <p:spPr>
          <a:xfrm>
            <a:off x="498461" y="574402"/>
            <a:ext cx="8742447" cy="1009470"/>
          </a:xfrm>
          <a:noFill/>
          <a:ln>
            <a:noFill/>
          </a:ln>
        </p:spPr>
        <p:style>
          <a:lnRef idx="0">
            <a:scrgbClr r="0" g="0" b="0"/>
          </a:lnRef>
          <a:fillRef idx="0">
            <a:scrgbClr r="0" g="0" b="0"/>
          </a:fillRef>
          <a:effectRef idx="0">
            <a:scrgbClr r="0" g="0" b="0"/>
          </a:effectRef>
          <a:fontRef idx="minor">
            <a:schemeClr val="accent4"/>
          </a:fontRef>
        </p:style>
        <p:txBody>
          <a:bodyPr/>
          <a:lstStyle/>
          <a:p>
            <a:pPr>
              <a:lnSpc>
                <a:spcPct val="150000"/>
              </a:lnSpc>
            </a:pPr>
            <a:r>
              <a:rPr lang="en-AU" sz="3600" b="1" dirty="0">
                <a:latin typeface="Gotham Narrow Book"/>
              </a:rPr>
              <a:t>Reflections</a:t>
            </a:r>
          </a:p>
        </p:txBody>
      </p:sp>
      <p:sp>
        <p:nvSpPr>
          <p:cNvPr id="3" name="TextBox 2">
            <a:extLst>
              <a:ext uri="{FF2B5EF4-FFF2-40B4-BE49-F238E27FC236}">
                <a16:creationId xmlns:a16="http://schemas.microsoft.com/office/drawing/2014/main" id="{78E6A683-28A9-F1AD-A431-7B549833573C}"/>
              </a:ext>
            </a:extLst>
          </p:cNvPr>
          <p:cNvSpPr txBox="1"/>
          <p:nvPr/>
        </p:nvSpPr>
        <p:spPr>
          <a:xfrm>
            <a:off x="497457" y="1877683"/>
            <a:ext cx="10737009" cy="52629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sz="2800" dirty="0">
                <a:cs typeface="Calibri"/>
              </a:rPr>
              <a:t>6 core principles of relevant and appropriate community engagement</a:t>
            </a:r>
          </a:p>
          <a:p>
            <a:endParaRPr lang="en-AU" sz="2800" dirty="0">
              <a:cs typeface="Calibri"/>
            </a:endParaRPr>
          </a:p>
          <a:p>
            <a:pPr>
              <a:buChar char="•"/>
            </a:pPr>
            <a:r>
              <a:rPr lang="en-AU" sz="2800" dirty="0">
                <a:cs typeface="Calibri"/>
              </a:rPr>
              <a:t>Engagement focuses on best interests of the community</a:t>
            </a:r>
          </a:p>
          <a:p>
            <a:pPr>
              <a:buChar char="•"/>
            </a:pPr>
            <a:r>
              <a:rPr lang="en-AU" sz="2800" dirty="0">
                <a:cs typeface="Calibri"/>
              </a:rPr>
              <a:t>Engagement is open, honest and meaningful</a:t>
            </a:r>
          </a:p>
          <a:p>
            <a:pPr>
              <a:buChar char="•"/>
            </a:pPr>
            <a:r>
              <a:rPr lang="en-AU" sz="2800" dirty="0">
                <a:cs typeface="Calibri"/>
              </a:rPr>
              <a:t>Approaches to engagement are inclusive and appropriate</a:t>
            </a:r>
          </a:p>
          <a:p>
            <a:pPr>
              <a:buChar char="•"/>
            </a:pPr>
            <a:r>
              <a:rPr lang="en-AU" sz="2800" dirty="0">
                <a:cs typeface="Calibri"/>
              </a:rPr>
              <a:t>Information is timely and relevant </a:t>
            </a:r>
          </a:p>
          <a:p>
            <a:pPr>
              <a:buChar char="•"/>
            </a:pPr>
            <a:r>
              <a:rPr lang="en-AU" sz="2800" dirty="0">
                <a:cs typeface="Calibri"/>
              </a:rPr>
              <a:t>Information is accurate, easy to understand and accessible </a:t>
            </a:r>
            <a:r>
              <a:rPr lang="en-GB" sz="2800" dirty="0">
                <a:cs typeface="Calibri"/>
              </a:rPr>
              <a:t> </a:t>
            </a:r>
            <a:endParaRPr lang="en-GB"/>
          </a:p>
          <a:p>
            <a:pPr>
              <a:buChar char="•"/>
            </a:pPr>
            <a:r>
              <a:rPr lang="en-AU" sz="2800" dirty="0">
                <a:cs typeface="Calibri"/>
              </a:rPr>
              <a:t>Decision-making is transparent </a:t>
            </a:r>
            <a:endParaRPr lang="en-GB" sz="2800" dirty="0">
              <a:cs typeface="Calibri"/>
            </a:endParaRPr>
          </a:p>
          <a:p>
            <a:pPr>
              <a:buChar char="•"/>
            </a:pPr>
            <a:endParaRPr lang="en-AU" sz="2800" dirty="0">
              <a:cs typeface="Calibri"/>
            </a:endParaRPr>
          </a:p>
          <a:p>
            <a:endParaRPr lang="en-AU" sz="2800" dirty="0">
              <a:cs typeface="Calibri"/>
            </a:endParaRPr>
          </a:p>
          <a:p>
            <a:r>
              <a:rPr lang="en-AU" sz="2000" dirty="0">
                <a:cs typeface="Calibri"/>
              </a:rPr>
              <a:t>Source: Community engagement toolkit for planning, Queensland Government 2017</a:t>
            </a:r>
            <a:endParaRPr lang="en-AU" sz="2800" dirty="0">
              <a:cs typeface="Calibri"/>
            </a:endParaRPr>
          </a:p>
          <a:p>
            <a:endParaRPr lang="en-GB">
              <a:cs typeface="Calibri"/>
            </a:endParaRPr>
          </a:p>
          <a:p>
            <a:endParaRPr lang="en-GB">
              <a:cs typeface="Calibri"/>
            </a:endParaRPr>
          </a:p>
        </p:txBody>
      </p:sp>
    </p:spTree>
    <p:extLst>
      <p:ext uri="{BB962C8B-B14F-4D97-AF65-F5344CB8AC3E}">
        <p14:creationId xmlns:p14="http://schemas.microsoft.com/office/powerpoint/2010/main" val="2424356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19" descr="signature_1476717898">
            <a:extLst>
              <a:ext uri="{FF2B5EF4-FFF2-40B4-BE49-F238E27FC236}">
                <a16:creationId xmlns:a16="http://schemas.microsoft.com/office/drawing/2014/main" id="{6E1D10C9-0CEB-B640-B2FE-7961A598D75C}"/>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730765" y="584533"/>
            <a:ext cx="1800835" cy="4260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E6F1380-9A56-3743-8F4F-DFE3E078DCE2}"/>
              </a:ext>
            </a:extLst>
          </p:cNvPr>
          <p:cNvSpPr>
            <a:spLocks noGrp="1"/>
          </p:cNvSpPr>
          <p:nvPr>
            <p:ph type="title"/>
          </p:nvPr>
        </p:nvSpPr>
        <p:spPr>
          <a:xfrm>
            <a:off x="300844" y="416824"/>
            <a:ext cx="9070693" cy="687634"/>
          </a:xfrm>
          <a:noFill/>
          <a:ln>
            <a:noFill/>
          </a:ln>
        </p:spPr>
        <p:style>
          <a:lnRef idx="0">
            <a:scrgbClr r="0" g="0" b="0"/>
          </a:lnRef>
          <a:fillRef idx="0">
            <a:scrgbClr r="0" g="0" b="0"/>
          </a:fillRef>
          <a:effectRef idx="0">
            <a:scrgbClr r="0" g="0" b="0"/>
          </a:effectRef>
          <a:fontRef idx="minor">
            <a:schemeClr val="accent4"/>
          </a:fontRef>
        </p:style>
        <p:txBody>
          <a:bodyPr/>
          <a:lstStyle/>
          <a:p>
            <a:pPr>
              <a:lnSpc>
                <a:spcPct val="150000"/>
              </a:lnSpc>
            </a:pPr>
            <a:r>
              <a:rPr lang="en-US" sz="3200" b="1" dirty="0">
                <a:latin typeface="Gotham Narrow Book"/>
              </a:rPr>
              <a:t>Have your say and support the consultation</a:t>
            </a:r>
          </a:p>
        </p:txBody>
      </p:sp>
      <p:sp>
        <p:nvSpPr>
          <p:cNvPr id="3" name="Content Placeholder 2">
            <a:extLst>
              <a:ext uri="{FF2B5EF4-FFF2-40B4-BE49-F238E27FC236}">
                <a16:creationId xmlns:a16="http://schemas.microsoft.com/office/drawing/2014/main" id="{35B2DB52-5F5B-5244-8A2D-AE86621E703C}"/>
              </a:ext>
            </a:extLst>
          </p:cNvPr>
          <p:cNvSpPr>
            <a:spLocks noGrp="1"/>
          </p:cNvSpPr>
          <p:nvPr>
            <p:ph idx="1"/>
          </p:nvPr>
        </p:nvSpPr>
        <p:spPr>
          <a:xfrm>
            <a:off x="660072" y="1871498"/>
            <a:ext cx="10871528" cy="4326102"/>
          </a:xfrm>
          <a:noFill/>
          <a:ln>
            <a:noFill/>
          </a:ln>
        </p:spPr>
        <p:style>
          <a:lnRef idx="0">
            <a:scrgbClr r="0" g="0" b="0"/>
          </a:lnRef>
          <a:fillRef idx="0">
            <a:scrgbClr r="0" g="0" b="0"/>
          </a:fillRef>
          <a:effectRef idx="0">
            <a:scrgbClr r="0" g="0" b="0"/>
          </a:effectRef>
          <a:fontRef idx="minor">
            <a:schemeClr val="accent4"/>
          </a:fontRef>
        </p:style>
        <p:txBody>
          <a:bodyPr/>
          <a:lstStyle/>
          <a:p>
            <a:pPr lvl="3">
              <a:lnSpc>
                <a:spcPct val="150000"/>
              </a:lnSpc>
            </a:pPr>
            <a:endParaRPr lang="en-US" sz="2850" b="0">
              <a:solidFill>
                <a:schemeClr val="tx1"/>
              </a:solidFill>
              <a:latin typeface="Gotham Narrow Book" pitchFamily="2" charset="0"/>
            </a:endParaRPr>
          </a:p>
          <a:p>
            <a:pPr marL="1371600" lvl="3" indent="-342900">
              <a:lnSpc>
                <a:spcPct val="150000"/>
              </a:lnSpc>
              <a:buFont typeface="Arial" panose="020B0604020202020204" pitchFamily="34" charset="0"/>
              <a:buChar char="•"/>
            </a:pPr>
            <a:endParaRPr lang="en-US" sz="2850" b="0">
              <a:solidFill>
                <a:schemeClr val="tx1"/>
              </a:solidFill>
              <a:latin typeface="Gotham Narrow Book" pitchFamily="2" charset="0"/>
            </a:endParaRPr>
          </a:p>
        </p:txBody>
      </p:sp>
      <p:pic>
        <p:nvPicPr>
          <p:cNvPr id="4" name="Content Placeholder 4" descr="Qr code&#10;&#10;Description automatically generated">
            <a:extLst>
              <a:ext uri="{FF2B5EF4-FFF2-40B4-BE49-F238E27FC236}">
                <a16:creationId xmlns:a16="http://schemas.microsoft.com/office/drawing/2014/main" id="{5F076E65-097C-F888-A979-B43A4BA801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0421" y="1406142"/>
            <a:ext cx="7205021" cy="5136094"/>
          </a:xfrm>
          <a:prstGeom prst="rect">
            <a:avLst/>
          </a:prstGeom>
        </p:spPr>
      </p:pic>
    </p:spTree>
    <p:extLst>
      <p:ext uri="{BB962C8B-B14F-4D97-AF65-F5344CB8AC3E}">
        <p14:creationId xmlns:p14="http://schemas.microsoft.com/office/powerpoint/2010/main" val="17859861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19" descr="signature_1476717898">
            <a:extLst>
              <a:ext uri="{FF2B5EF4-FFF2-40B4-BE49-F238E27FC236}">
                <a16:creationId xmlns:a16="http://schemas.microsoft.com/office/drawing/2014/main" id="{6E1D10C9-0CEB-B640-B2FE-7961A598D75C}"/>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730765" y="584533"/>
            <a:ext cx="1800835" cy="4260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E6F1380-9A56-3743-8F4F-DFE3E078DCE2}"/>
              </a:ext>
            </a:extLst>
          </p:cNvPr>
          <p:cNvSpPr>
            <a:spLocks noGrp="1"/>
          </p:cNvSpPr>
          <p:nvPr>
            <p:ph type="title"/>
          </p:nvPr>
        </p:nvSpPr>
        <p:spPr>
          <a:xfrm>
            <a:off x="660235" y="797535"/>
            <a:ext cx="10871529" cy="687634"/>
          </a:xfrm>
          <a:noFill/>
          <a:ln>
            <a:noFill/>
          </a:ln>
        </p:spPr>
        <p:style>
          <a:lnRef idx="0">
            <a:scrgbClr r="0" g="0" b="0"/>
          </a:lnRef>
          <a:fillRef idx="0">
            <a:scrgbClr r="0" g="0" b="0"/>
          </a:fillRef>
          <a:effectRef idx="0">
            <a:scrgbClr r="0" g="0" b="0"/>
          </a:effectRef>
          <a:fontRef idx="minor">
            <a:schemeClr val="accent4"/>
          </a:fontRef>
        </p:style>
        <p:txBody>
          <a:bodyPr/>
          <a:lstStyle/>
          <a:p>
            <a:pPr>
              <a:lnSpc>
                <a:spcPct val="150000"/>
              </a:lnSpc>
            </a:pPr>
            <a:r>
              <a:rPr lang="en-US" sz="3200" b="1">
                <a:latin typeface="Gotham Narrow Book" pitchFamily="2" charset="0"/>
              </a:rPr>
              <a:t>Introduction to community consultation</a:t>
            </a:r>
          </a:p>
        </p:txBody>
      </p:sp>
      <p:sp>
        <p:nvSpPr>
          <p:cNvPr id="3" name="Content Placeholder 2">
            <a:extLst>
              <a:ext uri="{FF2B5EF4-FFF2-40B4-BE49-F238E27FC236}">
                <a16:creationId xmlns:a16="http://schemas.microsoft.com/office/drawing/2014/main" id="{35B2DB52-5F5B-5244-8A2D-AE86621E703C}"/>
              </a:ext>
            </a:extLst>
          </p:cNvPr>
          <p:cNvSpPr>
            <a:spLocks noGrp="1"/>
          </p:cNvSpPr>
          <p:nvPr>
            <p:ph idx="1"/>
          </p:nvPr>
        </p:nvSpPr>
        <p:spPr>
          <a:xfrm>
            <a:off x="660234" y="1734525"/>
            <a:ext cx="10361551" cy="4325940"/>
          </a:xfrm>
          <a:noFill/>
          <a:ln>
            <a:noFill/>
          </a:ln>
        </p:spPr>
        <p:style>
          <a:lnRef idx="0">
            <a:scrgbClr r="0" g="0" b="0"/>
          </a:lnRef>
          <a:fillRef idx="0">
            <a:scrgbClr r="0" g="0" b="0"/>
          </a:fillRef>
          <a:effectRef idx="0">
            <a:scrgbClr r="0" g="0" b="0"/>
          </a:effectRef>
          <a:fontRef idx="minor">
            <a:schemeClr val="accent4"/>
          </a:fontRef>
        </p:style>
        <p:txBody>
          <a:bodyPr vert="horz" lIns="0" tIns="0" rIns="0" bIns="0" rtlCol="0" anchor="t">
            <a:noAutofit/>
          </a:bodyPr>
          <a:lstStyle/>
          <a:p>
            <a:pPr marL="342900" indent="-342900">
              <a:lnSpc>
                <a:spcPct val="100000"/>
              </a:lnSpc>
              <a:buFont typeface="Arial" panose="020B0604020202020204" pitchFamily="34" charset="0"/>
              <a:buChar char="•"/>
            </a:pPr>
            <a:endParaRPr lang="en-US" sz="2000" b="0" dirty="0">
              <a:solidFill>
                <a:schemeClr val="tx1"/>
              </a:solidFill>
              <a:latin typeface="Verdana"/>
            </a:endParaRPr>
          </a:p>
          <a:p>
            <a:pPr lvl="1">
              <a:lnSpc>
                <a:spcPct val="100000"/>
              </a:lnSpc>
            </a:pPr>
            <a:r>
              <a:rPr lang="en-GB" sz="2000" b="0" i="0" dirty="0">
                <a:effectLst/>
                <a:latin typeface="Verdana"/>
              </a:rPr>
              <a:t>At the Centre for Western Sydney, we are committed to a politics of listening – that is- to engage with our local communities to reflect their aspirations and needs in our vision for the future of Parramatta and the Central River City.</a:t>
            </a:r>
          </a:p>
          <a:p>
            <a:pPr lvl="1">
              <a:lnSpc>
                <a:spcPct val="100000"/>
              </a:lnSpc>
            </a:pPr>
            <a:endParaRPr lang="en-GB" sz="2000" dirty="0">
              <a:latin typeface="Verdana"/>
            </a:endParaRPr>
          </a:p>
          <a:p>
            <a:pPr lvl="1">
              <a:lnSpc>
                <a:spcPct val="100000"/>
              </a:lnSpc>
            </a:pPr>
            <a:r>
              <a:rPr lang="en-AU" sz="2000" dirty="0">
                <a:latin typeface="Verdana"/>
                <a:ea typeface="Calibri" panose="020F0502020204030204" pitchFamily="34" charset="0"/>
                <a:cs typeface="Times New Roman"/>
              </a:rPr>
              <a:t>Our community consultation seeks to </a:t>
            </a:r>
            <a:r>
              <a:rPr lang="en-AU" sz="2000" dirty="0">
                <a:effectLst/>
                <a:latin typeface="Verdana"/>
                <a:ea typeface="Calibri" panose="020F0502020204030204" pitchFamily="34" charset="0"/>
                <a:cs typeface="Times New Roman"/>
              </a:rPr>
              <a:t>understand the perspectives of different user groups including residents, workers, students and visitors.</a:t>
            </a:r>
            <a:r>
              <a:rPr lang="en-AU" sz="2000" dirty="0">
                <a:latin typeface="Verdana"/>
                <a:ea typeface="Calibri" panose="020F0502020204030204" pitchFamily="34" charset="0"/>
                <a:cs typeface="Times New Roman"/>
              </a:rPr>
              <a:t> </a:t>
            </a:r>
            <a:endParaRPr lang="en-AU" sz="2000">
              <a:latin typeface="Verdana"/>
              <a:ea typeface="Calibri" panose="020F0502020204030204" pitchFamily="34" charset="0"/>
              <a:cs typeface="Times New Roman"/>
            </a:endParaRPr>
          </a:p>
          <a:p>
            <a:pPr lvl="1">
              <a:lnSpc>
                <a:spcPct val="100000"/>
              </a:lnSpc>
            </a:pPr>
            <a:endParaRPr lang="en-AU" sz="2000" dirty="0">
              <a:latin typeface="Verdana"/>
              <a:ea typeface="Calibri" panose="020F0502020204030204" pitchFamily="34" charset="0"/>
              <a:cs typeface="Times New Roman" panose="02020603050405020304" pitchFamily="18" charset="0"/>
            </a:endParaRPr>
          </a:p>
          <a:p>
            <a:pPr lvl="1">
              <a:lnSpc>
                <a:spcPct val="100000"/>
              </a:lnSpc>
            </a:pPr>
            <a:r>
              <a:rPr lang="en-AU" sz="2000" dirty="0">
                <a:latin typeface="Verdana"/>
                <a:ea typeface="Calibri" panose="020F0502020204030204" pitchFamily="34" charset="0"/>
                <a:cs typeface="Times New Roman"/>
              </a:rPr>
              <a:t>Guided by key questions such as… </a:t>
            </a:r>
            <a:r>
              <a:rPr lang="en-AU" sz="2000" dirty="0">
                <a:effectLst/>
                <a:latin typeface="Verdana"/>
                <a:ea typeface="Calibri" panose="020F0502020204030204" pitchFamily="34" charset="0"/>
                <a:cs typeface="Times New Roman"/>
              </a:rPr>
              <a:t>How do people interact with and experience the city? What are their needs and aspirations? What do they see as strengths and areas for improvement?</a:t>
            </a:r>
            <a:r>
              <a:rPr lang="en-AU" sz="2000" dirty="0">
                <a:latin typeface="Verdana"/>
                <a:ea typeface="Calibri" panose="020F0502020204030204" pitchFamily="34" charset="0"/>
                <a:cs typeface="Times New Roman"/>
              </a:rPr>
              <a:t> </a:t>
            </a:r>
            <a:endParaRPr lang="en-US" sz="2000" b="0" i="0">
              <a:effectLst/>
              <a:latin typeface="Gotham Narrow Book" pitchFamily="2" charset="0"/>
            </a:endParaRPr>
          </a:p>
          <a:p>
            <a:pPr lvl="1">
              <a:lnSpc>
                <a:spcPct val="100000"/>
              </a:lnSpc>
            </a:pPr>
            <a:endParaRPr lang="en-US" sz="1800">
              <a:solidFill>
                <a:srgbClr val="000000"/>
              </a:solidFill>
              <a:latin typeface="Gotham Narrow Book" pitchFamily="2" charset="0"/>
            </a:endParaRPr>
          </a:p>
          <a:p>
            <a:pPr lvl="1">
              <a:lnSpc>
                <a:spcPct val="100000"/>
              </a:lnSpc>
            </a:pPr>
            <a:endParaRPr lang="en-US" sz="1800">
              <a:latin typeface="Gotham Narrow Book" pitchFamily="2" charset="0"/>
            </a:endParaRPr>
          </a:p>
          <a:p>
            <a:pPr marL="342900" lvl="1" indent="-342900">
              <a:lnSpc>
                <a:spcPct val="100000"/>
              </a:lnSpc>
              <a:buFont typeface="Arial" panose="020B0604020202020204" pitchFamily="34" charset="0"/>
              <a:buChar char="•"/>
            </a:pPr>
            <a:endParaRPr lang="en-US" sz="1800" b="0">
              <a:solidFill>
                <a:schemeClr val="tx1"/>
              </a:solidFill>
              <a:latin typeface="Gotham Narrow Book" pitchFamily="2" charset="0"/>
            </a:endParaRPr>
          </a:p>
        </p:txBody>
      </p:sp>
    </p:spTree>
    <p:extLst>
      <p:ext uri="{BB962C8B-B14F-4D97-AF65-F5344CB8AC3E}">
        <p14:creationId xmlns:p14="http://schemas.microsoft.com/office/powerpoint/2010/main" val="40518551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19" descr="signature_1476717898">
            <a:extLst>
              <a:ext uri="{FF2B5EF4-FFF2-40B4-BE49-F238E27FC236}">
                <a16:creationId xmlns:a16="http://schemas.microsoft.com/office/drawing/2014/main" id="{6E1D10C9-0CEB-B640-B2FE-7961A598D75C}"/>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730765" y="584533"/>
            <a:ext cx="1800835" cy="4260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E6F1380-9A56-3743-8F4F-DFE3E078DCE2}"/>
              </a:ext>
            </a:extLst>
          </p:cNvPr>
          <p:cNvSpPr>
            <a:spLocks noGrp="1"/>
          </p:cNvSpPr>
          <p:nvPr>
            <p:ph type="title"/>
          </p:nvPr>
        </p:nvSpPr>
        <p:spPr>
          <a:xfrm>
            <a:off x="660235" y="797535"/>
            <a:ext cx="10871529" cy="687634"/>
          </a:xfrm>
          <a:noFill/>
          <a:ln>
            <a:noFill/>
          </a:ln>
        </p:spPr>
        <p:style>
          <a:lnRef idx="0">
            <a:scrgbClr r="0" g="0" b="0"/>
          </a:lnRef>
          <a:fillRef idx="0">
            <a:scrgbClr r="0" g="0" b="0"/>
          </a:fillRef>
          <a:effectRef idx="0">
            <a:scrgbClr r="0" g="0" b="0"/>
          </a:effectRef>
          <a:fontRef idx="minor">
            <a:schemeClr val="accent4"/>
          </a:fontRef>
        </p:style>
        <p:txBody>
          <a:bodyPr/>
          <a:lstStyle/>
          <a:p>
            <a:pPr>
              <a:lnSpc>
                <a:spcPct val="150000"/>
              </a:lnSpc>
            </a:pPr>
            <a:r>
              <a:rPr lang="en-US" sz="3200" b="1">
                <a:latin typeface="Gotham Narrow Book" pitchFamily="2" charset="0"/>
              </a:rPr>
              <a:t>Consultation method: Engagement Hub </a:t>
            </a:r>
          </a:p>
        </p:txBody>
      </p:sp>
      <p:sp>
        <p:nvSpPr>
          <p:cNvPr id="3" name="Content Placeholder 2">
            <a:extLst>
              <a:ext uri="{FF2B5EF4-FFF2-40B4-BE49-F238E27FC236}">
                <a16:creationId xmlns:a16="http://schemas.microsoft.com/office/drawing/2014/main" id="{35B2DB52-5F5B-5244-8A2D-AE86621E703C}"/>
              </a:ext>
            </a:extLst>
          </p:cNvPr>
          <p:cNvSpPr>
            <a:spLocks noGrp="1"/>
          </p:cNvSpPr>
          <p:nvPr>
            <p:ph idx="1"/>
          </p:nvPr>
        </p:nvSpPr>
        <p:spPr>
          <a:xfrm>
            <a:off x="660235" y="1734525"/>
            <a:ext cx="9070530" cy="4325940"/>
          </a:xfrm>
          <a:noFill/>
          <a:ln>
            <a:noFill/>
          </a:ln>
        </p:spPr>
        <p:style>
          <a:lnRef idx="0">
            <a:scrgbClr r="0" g="0" b="0"/>
          </a:lnRef>
          <a:fillRef idx="0">
            <a:scrgbClr r="0" g="0" b="0"/>
          </a:fillRef>
          <a:effectRef idx="0">
            <a:scrgbClr r="0" g="0" b="0"/>
          </a:effectRef>
          <a:fontRef idx="minor">
            <a:schemeClr val="accent4"/>
          </a:fontRef>
        </p:style>
        <p:txBody>
          <a:bodyPr/>
          <a:lstStyle/>
          <a:p>
            <a:pPr lvl="1">
              <a:lnSpc>
                <a:spcPct val="100000"/>
              </a:lnSpc>
            </a:pPr>
            <a:endParaRPr lang="en-US" sz="1800">
              <a:solidFill>
                <a:srgbClr val="000000"/>
              </a:solidFill>
              <a:latin typeface="Gotham Narrow Book" pitchFamily="2" charset="0"/>
            </a:endParaRPr>
          </a:p>
          <a:p>
            <a:pPr lvl="1">
              <a:lnSpc>
                <a:spcPct val="100000"/>
              </a:lnSpc>
            </a:pPr>
            <a:endParaRPr lang="en-US" sz="1800">
              <a:latin typeface="Gotham Narrow Book" pitchFamily="2" charset="0"/>
            </a:endParaRPr>
          </a:p>
          <a:p>
            <a:pPr marL="342900" lvl="1" indent="-342900">
              <a:lnSpc>
                <a:spcPct val="100000"/>
              </a:lnSpc>
              <a:buFont typeface="Arial" panose="020B0604020202020204" pitchFamily="34" charset="0"/>
              <a:buChar char="•"/>
            </a:pPr>
            <a:endParaRPr lang="en-US" sz="1800">
              <a:latin typeface="Gotham Narrow Book" pitchFamily="2" charset="0"/>
            </a:endParaRPr>
          </a:p>
          <a:p>
            <a:pPr marL="342900" lvl="1" indent="-342900">
              <a:lnSpc>
                <a:spcPct val="100000"/>
              </a:lnSpc>
              <a:buFont typeface="Arial" panose="020B0604020202020204" pitchFamily="34" charset="0"/>
              <a:buChar char="•"/>
            </a:pPr>
            <a:endParaRPr lang="en-US" sz="1800">
              <a:latin typeface="Gotham Narrow Book" pitchFamily="2" charset="0"/>
            </a:endParaRPr>
          </a:p>
          <a:p>
            <a:pPr marL="342900" lvl="1" indent="-342900">
              <a:lnSpc>
                <a:spcPct val="100000"/>
              </a:lnSpc>
              <a:buFont typeface="Arial" panose="020B0604020202020204" pitchFamily="34" charset="0"/>
              <a:buChar char="•"/>
            </a:pPr>
            <a:endParaRPr lang="en-US" sz="1800">
              <a:latin typeface="Gotham Narrow Book" pitchFamily="2" charset="0"/>
            </a:endParaRPr>
          </a:p>
          <a:p>
            <a:pPr marL="342900" lvl="1" indent="-342900">
              <a:lnSpc>
                <a:spcPct val="100000"/>
              </a:lnSpc>
              <a:buFont typeface="Arial" panose="020B0604020202020204" pitchFamily="34" charset="0"/>
              <a:buChar char="•"/>
            </a:pPr>
            <a:endParaRPr lang="en-US" sz="1800" b="0">
              <a:solidFill>
                <a:schemeClr val="tx1"/>
              </a:solidFill>
              <a:latin typeface="Gotham Narrow Book" pitchFamily="2" charset="0"/>
            </a:endParaRPr>
          </a:p>
        </p:txBody>
      </p:sp>
      <p:pic>
        <p:nvPicPr>
          <p:cNvPr id="7" name="Graphic 6" descr="Map with pin with solid fill">
            <a:extLst>
              <a:ext uri="{FF2B5EF4-FFF2-40B4-BE49-F238E27FC236}">
                <a16:creationId xmlns:a16="http://schemas.microsoft.com/office/drawing/2014/main" id="{001E74F7-9B7D-E216-9A4D-608AB42CE23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24020" y="5048575"/>
            <a:ext cx="1474429" cy="1474429"/>
          </a:xfrm>
          <a:prstGeom prst="rect">
            <a:avLst/>
          </a:prstGeom>
        </p:spPr>
      </p:pic>
      <p:pic>
        <p:nvPicPr>
          <p:cNvPr id="8" name="Graphic 7" descr="Lights On with solid fill">
            <a:extLst>
              <a:ext uri="{FF2B5EF4-FFF2-40B4-BE49-F238E27FC236}">
                <a16:creationId xmlns:a16="http://schemas.microsoft.com/office/drawing/2014/main" id="{FA3BB559-01F1-E1F3-38B0-F40789B44E6C}"/>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353204" y="5144002"/>
            <a:ext cx="1474429" cy="1474429"/>
          </a:xfrm>
          <a:prstGeom prst="rect">
            <a:avLst/>
          </a:prstGeom>
        </p:spPr>
      </p:pic>
      <p:pic>
        <p:nvPicPr>
          <p:cNvPr id="9" name="Graphic 8" descr="Clipboard with solid fill">
            <a:extLst>
              <a:ext uri="{FF2B5EF4-FFF2-40B4-BE49-F238E27FC236}">
                <a16:creationId xmlns:a16="http://schemas.microsoft.com/office/drawing/2014/main" id="{A82E1E94-99B7-9CA2-4AA6-0E023266510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992253" y="5220500"/>
            <a:ext cx="1474429" cy="1474429"/>
          </a:xfrm>
          <a:prstGeom prst="rect">
            <a:avLst/>
          </a:prstGeom>
        </p:spPr>
      </p:pic>
      <p:graphicFrame>
        <p:nvGraphicFramePr>
          <p:cNvPr id="10" name="Table 10">
            <a:extLst>
              <a:ext uri="{FF2B5EF4-FFF2-40B4-BE49-F238E27FC236}">
                <a16:creationId xmlns:a16="http://schemas.microsoft.com/office/drawing/2014/main" id="{86B9C13B-3592-26FB-A13A-CF48262A1E34}"/>
              </a:ext>
            </a:extLst>
          </p:cNvPr>
          <p:cNvGraphicFramePr>
            <a:graphicFrameLocks noGrp="1"/>
          </p:cNvGraphicFramePr>
          <p:nvPr>
            <p:extLst>
              <p:ext uri="{D42A27DB-BD31-4B8C-83A1-F6EECF244321}">
                <p14:modId xmlns:p14="http://schemas.microsoft.com/office/powerpoint/2010/main" val="2882668279"/>
              </p:ext>
            </p:extLst>
          </p:nvPr>
        </p:nvGraphicFramePr>
        <p:xfrm>
          <a:off x="660234" y="1731445"/>
          <a:ext cx="10871364" cy="3190191"/>
        </p:xfrm>
        <a:graphic>
          <a:graphicData uri="http://schemas.openxmlformats.org/drawingml/2006/table">
            <a:tbl>
              <a:tblPr firstRow="1" bandRow="1">
                <a:tableStyleId>{00A15C55-8517-42AA-B614-E9B94910E393}</a:tableStyleId>
              </a:tblPr>
              <a:tblGrid>
                <a:gridCol w="3623788">
                  <a:extLst>
                    <a:ext uri="{9D8B030D-6E8A-4147-A177-3AD203B41FA5}">
                      <a16:colId xmlns:a16="http://schemas.microsoft.com/office/drawing/2014/main" val="1649118607"/>
                    </a:ext>
                  </a:extLst>
                </a:gridCol>
                <a:gridCol w="3623788">
                  <a:extLst>
                    <a:ext uri="{9D8B030D-6E8A-4147-A177-3AD203B41FA5}">
                      <a16:colId xmlns:a16="http://schemas.microsoft.com/office/drawing/2014/main" val="3040532407"/>
                    </a:ext>
                  </a:extLst>
                </a:gridCol>
                <a:gridCol w="3623788">
                  <a:extLst>
                    <a:ext uri="{9D8B030D-6E8A-4147-A177-3AD203B41FA5}">
                      <a16:colId xmlns:a16="http://schemas.microsoft.com/office/drawing/2014/main" val="2425314212"/>
                    </a:ext>
                  </a:extLst>
                </a:gridCol>
              </a:tblGrid>
              <a:tr h="535951">
                <a:tc>
                  <a:txBody>
                    <a:bodyPr/>
                    <a:lstStyle/>
                    <a:p>
                      <a:pPr algn="ctr"/>
                      <a:r>
                        <a:rPr lang="en-AU" sz="2000" dirty="0">
                          <a:latin typeface="Verdana"/>
                        </a:rPr>
                        <a:t>Interactive mapping</a:t>
                      </a:r>
                    </a:p>
                  </a:txBody>
                  <a:tcPr/>
                </a:tc>
                <a:tc>
                  <a:txBody>
                    <a:bodyPr/>
                    <a:lstStyle/>
                    <a:p>
                      <a:pPr algn="ctr"/>
                      <a:r>
                        <a:rPr lang="en-AU" sz="2000" dirty="0">
                          <a:latin typeface="Verdana"/>
                        </a:rPr>
                        <a:t>Ideas wall</a:t>
                      </a:r>
                    </a:p>
                  </a:txBody>
                  <a:tcPr/>
                </a:tc>
                <a:tc>
                  <a:txBody>
                    <a:bodyPr/>
                    <a:lstStyle/>
                    <a:p>
                      <a:pPr algn="ctr"/>
                      <a:r>
                        <a:rPr lang="en-AU" sz="2000" dirty="0">
                          <a:latin typeface="Verdana"/>
                        </a:rPr>
                        <a:t>Survey</a:t>
                      </a:r>
                    </a:p>
                  </a:txBody>
                  <a:tcPr/>
                </a:tc>
                <a:extLst>
                  <a:ext uri="{0D108BD9-81ED-4DB2-BD59-A6C34878D82A}">
                    <a16:rowId xmlns:a16="http://schemas.microsoft.com/office/drawing/2014/main" val="1713027011"/>
                  </a:ext>
                </a:extLst>
              </a:tr>
              <a:tr h="2654240">
                <a:tc>
                  <a:txBody>
                    <a:bodyPr/>
                    <a:lstStyle/>
                    <a:p>
                      <a:pPr algn="ctr"/>
                      <a:r>
                        <a:rPr lang="en-AU" sz="2000" dirty="0">
                          <a:latin typeface="Verdana"/>
                        </a:rPr>
                        <a:t>Participants can add icons onto the map to provide place-based recommendations. </a:t>
                      </a:r>
                    </a:p>
                  </a:txBody>
                  <a:tcPr/>
                </a:tc>
                <a:tc>
                  <a:txBody>
                    <a:bodyPr/>
                    <a:lstStyle/>
                    <a:p>
                      <a:pPr algn="ctr"/>
                      <a:r>
                        <a:rPr lang="en-GB" sz="2000" b="0" i="0" dirty="0">
                          <a:solidFill>
                            <a:srgbClr val="000000"/>
                          </a:solidFill>
                          <a:effectLst/>
                          <a:latin typeface="Verdana"/>
                        </a:rPr>
                        <a:t>An open-ended creative tool for participants to pitch ideas and share stories, with the ability to vote up or down on ideas as well as reply. </a:t>
                      </a:r>
                      <a:endParaRPr lang="en-AU" sz="2000" dirty="0">
                        <a:latin typeface="Verdana"/>
                      </a:endParaRPr>
                    </a:p>
                  </a:txBody>
                  <a:tcPr/>
                </a:tc>
                <a:tc>
                  <a:txBody>
                    <a:bodyPr/>
                    <a:lstStyle/>
                    <a:p>
                      <a:pPr algn="ctr"/>
                      <a:r>
                        <a:rPr lang="en-AU" sz="2000" dirty="0">
                          <a:latin typeface="Verdana"/>
                        </a:rPr>
                        <a:t>The survey captures how people interact with and perceive the city, as well as strengths and areas for improvement. </a:t>
                      </a:r>
                    </a:p>
                  </a:txBody>
                  <a:tcPr/>
                </a:tc>
                <a:extLst>
                  <a:ext uri="{0D108BD9-81ED-4DB2-BD59-A6C34878D82A}">
                    <a16:rowId xmlns:a16="http://schemas.microsoft.com/office/drawing/2014/main" val="2220446676"/>
                  </a:ext>
                </a:extLst>
              </a:tr>
            </a:tbl>
          </a:graphicData>
        </a:graphic>
      </p:graphicFrame>
    </p:spTree>
    <p:extLst>
      <p:ext uri="{BB962C8B-B14F-4D97-AF65-F5344CB8AC3E}">
        <p14:creationId xmlns:p14="http://schemas.microsoft.com/office/powerpoint/2010/main" val="2992859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19" descr="signature_1476717898">
            <a:extLst>
              <a:ext uri="{FF2B5EF4-FFF2-40B4-BE49-F238E27FC236}">
                <a16:creationId xmlns:a16="http://schemas.microsoft.com/office/drawing/2014/main" id="{6E1D10C9-0CEB-B640-B2FE-7961A598D75C}"/>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730765" y="584533"/>
            <a:ext cx="1800835" cy="4260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E6F1380-9A56-3743-8F4F-DFE3E078DCE2}"/>
              </a:ext>
            </a:extLst>
          </p:cNvPr>
          <p:cNvSpPr>
            <a:spLocks noGrp="1"/>
          </p:cNvSpPr>
          <p:nvPr>
            <p:ph type="title"/>
          </p:nvPr>
        </p:nvSpPr>
        <p:spPr>
          <a:xfrm>
            <a:off x="660235" y="797535"/>
            <a:ext cx="10871529" cy="687634"/>
          </a:xfrm>
          <a:noFill/>
          <a:ln>
            <a:noFill/>
          </a:ln>
        </p:spPr>
        <p:style>
          <a:lnRef idx="0">
            <a:scrgbClr r="0" g="0" b="0"/>
          </a:lnRef>
          <a:fillRef idx="0">
            <a:scrgbClr r="0" g="0" b="0"/>
          </a:fillRef>
          <a:effectRef idx="0">
            <a:scrgbClr r="0" g="0" b="0"/>
          </a:effectRef>
          <a:fontRef idx="minor">
            <a:schemeClr val="accent4"/>
          </a:fontRef>
        </p:style>
        <p:txBody>
          <a:bodyPr/>
          <a:lstStyle/>
          <a:p>
            <a:pPr>
              <a:lnSpc>
                <a:spcPct val="150000"/>
              </a:lnSpc>
            </a:pPr>
            <a:r>
              <a:rPr lang="en-US" sz="3200" b="1">
                <a:latin typeface="Gotham Narrow Book" pitchFamily="2" charset="0"/>
              </a:rPr>
              <a:t>Broad themes</a:t>
            </a:r>
          </a:p>
        </p:txBody>
      </p:sp>
      <p:sp>
        <p:nvSpPr>
          <p:cNvPr id="3" name="Content Placeholder 2">
            <a:extLst>
              <a:ext uri="{FF2B5EF4-FFF2-40B4-BE49-F238E27FC236}">
                <a16:creationId xmlns:a16="http://schemas.microsoft.com/office/drawing/2014/main" id="{35B2DB52-5F5B-5244-8A2D-AE86621E703C}"/>
              </a:ext>
            </a:extLst>
          </p:cNvPr>
          <p:cNvSpPr>
            <a:spLocks noGrp="1"/>
          </p:cNvSpPr>
          <p:nvPr>
            <p:ph idx="1"/>
          </p:nvPr>
        </p:nvSpPr>
        <p:spPr>
          <a:xfrm>
            <a:off x="2220685" y="1734525"/>
            <a:ext cx="3200401" cy="4325940"/>
          </a:xfrm>
          <a:noFill/>
          <a:ln>
            <a:noFill/>
          </a:ln>
        </p:spPr>
        <p:style>
          <a:lnRef idx="0">
            <a:scrgbClr r="0" g="0" b="0"/>
          </a:lnRef>
          <a:fillRef idx="0">
            <a:scrgbClr r="0" g="0" b="0"/>
          </a:fillRef>
          <a:effectRef idx="0">
            <a:scrgbClr r="0" g="0" b="0"/>
          </a:effectRef>
          <a:fontRef idx="minor">
            <a:schemeClr val="accent4"/>
          </a:fontRef>
        </p:style>
        <p:txBody>
          <a:bodyPr/>
          <a:lstStyle/>
          <a:p>
            <a:pPr lvl="1">
              <a:lnSpc>
                <a:spcPct val="100000"/>
              </a:lnSpc>
            </a:pPr>
            <a:endParaRPr lang="en-US" sz="1800">
              <a:solidFill>
                <a:srgbClr val="000000"/>
              </a:solidFill>
              <a:latin typeface="Gotham Narrow Book" pitchFamily="2" charset="0"/>
            </a:endParaRPr>
          </a:p>
          <a:p>
            <a:pPr lvl="1">
              <a:lnSpc>
                <a:spcPct val="100000"/>
              </a:lnSpc>
            </a:pPr>
            <a:endParaRPr lang="en-US" sz="1800">
              <a:latin typeface="Gotham Narrow Book" pitchFamily="2" charset="0"/>
            </a:endParaRPr>
          </a:p>
          <a:p>
            <a:pPr marL="342900" lvl="1" indent="-342900">
              <a:lnSpc>
                <a:spcPct val="100000"/>
              </a:lnSpc>
              <a:buFont typeface="Arial" panose="020B0604020202020204" pitchFamily="34" charset="0"/>
              <a:buChar char="•"/>
            </a:pPr>
            <a:endParaRPr lang="en-US" sz="1800">
              <a:latin typeface="Gotham Narrow Book" pitchFamily="2" charset="0"/>
            </a:endParaRPr>
          </a:p>
          <a:p>
            <a:pPr marL="342900" lvl="1" indent="-342900">
              <a:lnSpc>
                <a:spcPct val="100000"/>
              </a:lnSpc>
              <a:buFont typeface="Arial" panose="020B0604020202020204" pitchFamily="34" charset="0"/>
              <a:buChar char="•"/>
            </a:pPr>
            <a:endParaRPr lang="en-US" sz="1800">
              <a:latin typeface="Gotham Narrow Book" pitchFamily="2" charset="0"/>
            </a:endParaRPr>
          </a:p>
          <a:p>
            <a:pPr marL="342900" lvl="1" indent="-342900">
              <a:lnSpc>
                <a:spcPct val="100000"/>
              </a:lnSpc>
              <a:buFont typeface="Arial" panose="020B0604020202020204" pitchFamily="34" charset="0"/>
              <a:buChar char="•"/>
            </a:pPr>
            <a:endParaRPr lang="en-US" sz="1800">
              <a:latin typeface="Gotham Narrow Book" pitchFamily="2" charset="0"/>
            </a:endParaRPr>
          </a:p>
          <a:p>
            <a:pPr marL="342900" lvl="1" indent="-342900">
              <a:lnSpc>
                <a:spcPct val="100000"/>
              </a:lnSpc>
              <a:buFont typeface="Arial" panose="020B0604020202020204" pitchFamily="34" charset="0"/>
              <a:buChar char="•"/>
            </a:pPr>
            <a:endParaRPr lang="en-US" sz="1800" b="0">
              <a:solidFill>
                <a:schemeClr val="tx1"/>
              </a:solidFill>
              <a:latin typeface="Gotham Narrow Book" pitchFamily="2" charset="0"/>
            </a:endParaRPr>
          </a:p>
        </p:txBody>
      </p:sp>
      <p:pic>
        <p:nvPicPr>
          <p:cNvPr id="5" name="Picture 4" descr="A picture containing text, clipart&#10;&#10;Description automatically generated">
            <a:extLst>
              <a:ext uri="{FF2B5EF4-FFF2-40B4-BE49-F238E27FC236}">
                <a16:creationId xmlns:a16="http://schemas.microsoft.com/office/drawing/2014/main" id="{02D6A509-075B-55A5-57F0-DA13697FC13F}"/>
              </a:ext>
            </a:extLst>
          </p:cNvPr>
          <p:cNvPicPr>
            <a:picLocks noChangeAspect="1"/>
          </p:cNvPicPr>
          <p:nvPr/>
        </p:nvPicPr>
        <p:blipFill>
          <a:blip r:embed="rId5"/>
          <a:stretch>
            <a:fillRect/>
          </a:stretch>
        </p:blipFill>
        <p:spPr>
          <a:xfrm>
            <a:off x="665678" y="1891781"/>
            <a:ext cx="950851" cy="4579608"/>
          </a:xfrm>
          <a:prstGeom prst="rect">
            <a:avLst/>
          </a:prstGeom>
        </p:spPr>
      </p:pic>
      <p:pic>
        <p:nvPicPr>
          <p:cNvPr id="7" name="Picture 6" descr="Icon&#10;&#10;Description automatically generated">
            <a:extLst>
              <a:ext uri="{FF2B5EF4-FFF2-40B4-BE49-F238E27FC236}">
                <a16:creationId xmlns:a16="http://schemas.microsoft.com/office/drawing/2014/main" id="{6A22CF30-E771-5F81-6AC3-18D7FCC32566}"/>
              </a:ext>
            </a:extLst>
          </p:cNvPr>
          <p:cNvPicPr>
            <a:picLocks noChangeAspect="1"/>
          </p:cNvPicPr>
          <p:nvPr/>
        </p:nvPicPr>
        <p:blipFill>
          <a:blip r:embed="rId6"/>
          <a:stretch>
            <a:fillRect/>
          </a:stretch>
        </p:blipFill>
        <p:spPr>
          <a:xfrm>
            <a:off x="5724769" y="1891781"/>
            <a:ext cx="950851" cy="4615592"/>
          </a:xfrm>
          <a:prstGeom prst="rect">
            <a:avLst/>
          </a:prstGeom>
        </p:spPr>
      </p:pic>
      <p:sp>
        <p:nvSpPr>
          <p:cNvPr id="8" name="TextBox 7">
            <a:extLst>
              <a:ext uri="{FF2B5EF4-FFF2-40B4-BE49-F238E27FC236}">
                <a16:creationId xmlns:a16="http://schemas.microsoft.com/office/drawing/2014/main" id="{DD16B608-C4D3-9DD5-0EB7-4287A5F6EF60}"/>
              </a:ext>
            </a:extLst>
          </p:cNvPr>
          <p:cNvSpPr txBox="1"/>
          <p:nvPr/>
        </p:nvSpPr>
        <p:spPr>
          <a:xfrm>
            <a:off x="1816264" y="1891781"/>
            <a:ext cx="3590444" cy="4401205"/>
          </a:xfrm>
          <a:prstGeom prst="rect">
            <a:avLst/>
          </a:prstGeom>
          <a:noFill/>
        </p:spPr>
        <p:txBody>
          <a:bodyPr wrap="square" lIns="91440" tIns="45720" rIns="91440" bIns="45720" rtlCol="0" anchor="t">
            <a:spAutoFit/>
          </a:bodyPr>
          <a:lstStyle/>
          <a:p>
            <a:r>
              <a:rPr lang="en-AU" sz="2400" dirty="0">
                <a:latin typeface="Calibri"/>
                <a:ea typeface="Verdana"/>
                <a:cs typeface="Calibri"/>
              </a:rPr>
              <a:t>Cultural Diversity and Aboriginal Connection</a:t>
            </a:r>
          </a:p>
          <a:p>
            <a:endParaRPr lang="en-AU" sz="2400" dirty="0">
              <a:latin typeface="Calibri"/>
              <a:ea typeface="Verdana"/>
              <a:cs typeface="Calibri"/>
            </a:endParaRPr>
          </a:p>
          <a:p>
            <a:r>
              <a:rPr lang="en-AU" sz="2400" dirty="0">
                <a:latin typeface="Calibri"/>
                <a:ea typeface="Verdana"/>
                <a:cs typeface="Calibri"/>
              </a:rPr>
              <a:t>Disability and Accessibility </a:t>
            </a:r>
          </a:p>
          <a:p>
            <a:endParaRPr lang="en-AU" sz="2400" dirty="0">
              <a:latin typeface="Calibri"/>
              <a:ea typeface="Verdana"/>
              <a:cs typeface="Calibri"/>
            </a:endParaRPr>
          </a:p>
          <a:p>
            <a:endParaRPr lang="en-AU" sz="1000" dirty="0">
              <a:latin typeface="Calibri"/>
              <a:ea typeface="Verdana"/>
              <a:cs typeface="Calibri"/>
            </a:endParaRPr>
          </a:p>
          <a:p>
            <a:r>
              <a:rPr lang="en-AU" sz="2400" dirty="0">
                <a:latin typeface="Calibri"/>
                <a:ea typeface="Verdana"/>
                <a:cs typeface="Calibri"/>
              </a:rPr>
              <a:t>Dining and Nightlife </a:t>
            </a:r>
          </a:p>
          <a:p>
            <a:endParaRPr lang="en-AU" sz="1000" dirty="0">
              <a:latin typeface="Calibri"/>
              <a:ea typeface="Verdana"/>
              <a:cs typeface="Calibri"/>
            </a:endParaRPr>
          </a:p>
          <a:p>
            <a:endParaRPr lang="en-AU" sz="1000" dirty="0">
              <a:latin typeface="Calibri"/>
              <a:ea typeface="Verdana"/>
              <a:cs typeface="Calibri"/>
            </a:endParaRPr>
          </a:p>
          <a:p>
            <a:endParaRPr lang="en-AU" sz="2400" dirty="0">
              <a:latin typeface="Calibri"/>
              <a:ea typeface="Verdana"/>
              <a:cs typeface="Calibri"/>
            </a:endParaRPr>
          </a:p>
          <a:p>
            <a:r>
              <a:rPr lang="en-AU" sz="2400" dirty="0">
                <a:latin typeface="Calibri"/>
                <a:ea typeface="Verdana"/>
                <a:cs typeface="Calibri"/>
              </a:rPr>
              <a:t>Shopping and Services</a:t>
            </a:r>
          </a:p>
          <a:p>
            <a:endParaRPr lang="en-AU" sz="2400" dirty="0">
              <a:latin typeface="Calibri"/>
              <a:ea typeface="Verdana"/>
              <a:cs typeface="Calibri"/>
            </a:endParaRPr>
          </a:p>
          <a:p>
            <a:endParaRPr lang="en-AU" sz="1000" dirty="0">
              <a:latin typeface="Calibri"/>
              <a:ea typeface="Verdana"/>
              <a:cs typeface="Calibri"/>
            </a:endParaRPr>
          </a:p>
          <a:p>
            <a:r>
              <a:rPr lang="en-AU" sz="2400" dirty="0">
                <a:latin typeface="Calibri"/>
                <a:ea typeface="Verdana"/>
                <a:cs typeface="Calibri"/>
              </a:rPr>
              <a:t>Housing </a:t>
            </a:r>
          </a:p>
        </p:txBody>
      </p:sp>
      <p:sp>
        <p:nvSpPr>
          <p:cNvPr id="9" name="TextBox 8">
            <a:extLst>
              <a:ext uri="{FF2B5EF4-FFF2-40B4-BE49-F238E27FC236}">
                <a16:creationId xmlns:a16="http://schemas.microsoft.com/office/drawing/2014/main" id="{8EE6792F-C524-EE60-D19C-1A7431DD15E2}"/>
              </a:ext>
            </a:extLst>
          </p:cNvPr>
          <p:cNvSpPr txBox="1"/>
          <p:nvPr/>
        </p:nvSpPr>
        <p:spPr>
          <a:xfrm>
            <a:off x="6979303" y="1891781"/>
            <a:ext cx="4552461" cy="4370427"/>
          </a:xfrm>
          <a:prstGeom prst="rect">
            <a:avLst/>
          </a:prstGeom>
          <a:noFill/>
        </p:spPr>
        <p:txBody>
          <a:bodyPr wrap="square" rtlCol="0">
            <a:spAutoFit/>
          </a:bodyPr>
          <a:lstStyle/>
          <a:p>
            <a:r>
              <a:rPr lang="en-AU" sz="2400"/>
              <a:t>Public and Active Transport</a:t>
            </a:r>
          </a:p>
          <a:p>
            <a:endParaRPr lang="en-AU" sz="2400"/>
          </a:p>
          <a:p>
            <a:endParaRPr lang="en-AU" sz="1000"/>
          </a:p>
          <a:p>
            <a:r>
              <a:rPr lang="en-AU" sz="2400"/>
              <a:t>Jobs and Business Opportunities</a:t>
            </a:r>
          </a:p>
          <a:p>
            <a:endParaRPr lang="en-AU" sz="1000"/>
          </a:p>
          <a:p>
            <a:endParaRPr lang="en-AU" sz="1000"/>
          </a:p>
          <a:p>
            <a:endParaRPr lang="en-AU" sz="1000"/>
          </a:p>
          <a:p>
            <a:endParaRPr lang="en-AU" sz="1000"/>
          </a:p>
          <a:p>
            <a:r>
              <a:rPr lang="en-AU" sz="2400"/>
              <a:t>Education Opportunities</a:t>
            </a:r>
          </a:p>
          <a:p>
            <a:endParaRPr lang="en-AU" sz="2400"/>
          </a:p>
          <a:p>
            <a:endParaRPr lang="en-AU" sz="1000"/>
          </a:p>
          <a:p>
            <a:endParaRPr lang="en-AU" sz="1000"/>
          </a:p>
          <a:p>
            <a:r>
              <a:rPr lang="en-AU" sz="2400"/>
              <a:t>Natural Environment</a:t>
            </a:r>
          </a:p>
          <a:p>
            <a:endParaRPr lang="en-AU" sz="1000"/>
          </a:p>
          <a:p>
            <a:endParaRPr lang="en-AU" sz="1000"/>
          </a:p>
          <a:p>
            <a:endParaRPr lang="en-AU" sz="1000"/>
          </a:p>
          <a:p>
            <a:endParaRPr lang="en-AU" sz="1000"/>
          </a:p>
          <a:p>
            <a:r>
              <a:rPr lang="en-AU" sz="2400"/>
              <a:t>Community Infrastructure </a:t>
            </a:r>
          </a:p>
        </p:txBody>
      </p:sp>
    </p:spTree>
    <p:extLst>
      <p:ext uri="{BB962C8B-B14F-4D97-AF65-F5344CB8AC3E}">
        <p14:creationId xmlns:p14="http://schemas.microsoft.com/office/powerpoint/2010/main" val="23584620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19" descr="signature_1476717898">
            <a:extLst>
              <a:ext uri="{FF2B5EF4-FFF2-40B4-BE49-F238E27FC236}">
                <a16:creationId xmlns:a16="http://schemas.microsoft.com/office/drawing/2014/main" id="{6E1D10C9-0CEB-B640-B2FE-7961A598D75C}"/>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730765" y="584533"/>
            <a:ext cx="1800835" cy="4260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E6F1380-9A56-3743-8F4F-DFE3E078DCE2}"/>
              </a:ext>
            </a:extLst>
          </p:cNvPr>
          <p:cNvSpPr>
            <a:spLocks noGrp="1"/>
          </p:cNvSpPr>
          <p:nvPr>
            <p:ph type="title"/>
          </p:nvPr>
        </p:nvSpPr>
        <p:spPr>
          <a:xfrm>
            <a:off x="498461" y="499473"/>
            <a:ext cx="8923125" cy="687634"/>
          </a:xfrm>
          <a:noFill/>
          <a:ln>
            <a:noFill/>
          </a:ln>
        </p:spPr>
        <p:style>
          <a:lnRef idx="0">
            <a:scrgbClr r="0" g="0" b="0"/>
          </a:lnRef>
          <a:fillRef idx="0">
            <a:scrgbClr r="0" g="0" b="0"/>
          </a:fillRef>
          <a:effectRef idx="0">
            <a:scrgbClr r="0" g="0" b="0"/>
          </a:effectRef>
          <a:fontRef idx="minor">
            <a:schemeClr val="accent4"/>
          </a:fontRef>
        </p:style>
        <p:txBody>
          <a:bodyPr/>
          <a:lstStyle/>
          <a:p>
            <a:pPr>
              <a:lnSpc>
                <a:spcPct val="150000"/>
              </a:lnSpc>
            </a:pPr>
            <a:r>
              <a:rPr lang="en-US" sz="3200" b="1">
                <a:latin typeface="Gotham Narrow Book" pitchFamily="2" charset="0"/>
              </a:rPr>
              <a:t>Preliminary findings: Demographics </a:t>
            </a:r>
          </a:p>
        </p:txBody>
      </p:sp>
      <p:pic>
        <p:nvPicPr>
          <p:cNvPr id="5" name="Picture 5" descr="Icon&#10;&#10;Description automatically generated">
            <a:extLst>
              <a:ext uri="{FF2B5EF4-FFF2-40B4-BE49-F238E27FC236}">
                <a16:creationId xmlns:a16="http://schemas.microsoft.com/office/drawing/2014/main" id="{14F22B13-E870-F938-3976-3B4DCC2538EF}"/>
              </a:ext>
            </a:extLst>
          </p:cNvPr>
          <p:cNvPicPr>
            <a:picLocks noChangeAspect="1"/>
          </p:cNvPicPr>
          <p:nvPr/>
        </p:nvPicPr>
        <p:blipFill>
          <a:blip r:embed="rId5"/>
          <a:stretch>
            <a:fillRect/>
          </a:stretch>
        </p:blipFill>
        <p:spPr>
          <a:xfrm>
            <a:off x="860845" y="1896014"/>
            <a:ext cx="1621048" cy="1611523"/>
          </a:xfrm>
          <a:prstGeom prst="rect">
            <a:avLst/>
          </a:prstGeom>
        </p:spPr>
      </p:pic>
      <p:pic>
        <p:nvPicPr>
          <p:cNvPr id="6" name="Picture 6" descr="A picture containing text&#10;&#10;Description automatically generated">
            <a:extLst>
              <a:ext uri="{FF2B5EF4-FFF2-40B4-BE49-F238E27FC236}">
                <a16:creationId xmlns:a16="http://schemas.microsoft.com/office/drawing/2014/main" id="{F43BD0EF-02D4-CBF8-463D-793A2CE9E97D}"/>
              </a:ext>
            </a:extLst>
          </p:cNvPr>
          <p:cNvPicPr>
            <a:picLocks noChangeAspect="1"/>
          </p:cNvPicPr>
          <p:nvPr/>
        </p:nvPicPr>
        <p:blipFill>
          <a:blip r:embed="rId6"/>
          <a:stretch>
            <a:fillRect/>
          </a:stretch>
        </p:blipFill>
        <p:spPr>
          <a:xfrm>
            <a:off x="859945" y="4526171"/>
            <a:ext cx="1692036" cy="1701561"/>
          </a:xfrm>
          <a:prstGeom prst="rect">
            <a:avLst/>
          </a:prstGeom>
        </p:spPr>
      </p:pic>
      <p:sp>
        <p:nvSpPr>
          <p:cNvPr id="7" name="TextBox 6">
            <a:extLst>
              <a:ext uri="{FF2B5EF4-FFF2-40B4-BE49-F238E27FC236}">
                <a16:creationId xmlns:a16="http://schemas.microsoft.com/office/drawing/2014/main" id="{0927B9B9-2761-95F5-7DF4-89DC6E487CE7}"/>
              </a:ext>
            </a:extLst>
          </p:cNvPr>
          <p:cNvSpPr txBox="1"/>
          <p:nvPr/>
        </p:nvSpPr>
        <p:spPr>
          <a:xfrm>
            <a:off x="2830969" y="4523563"/>
            <a:ext cx="2863576"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latin typeface="Verdana"/>
                <a:ea typeface="Verdana"/>
                <a:cs typeface="Calibri"/>
              </a:rPr>
              <a:t>51% of respondents were aged 34 and under</a:t>
            </a:r>
            <a:r>
              <a:rPr lang="en-GB" sz="2400" dirty="0">
                <a:cs typeface="Calibri"/>
              </a:rPr>
              <a:t> </a:t>
            </a:r>
          </a:p>
        </p:txBody>
      </p:sp>
      <p:sp>
        <p:nvSpPr>
          <p:cNvPr id="8" name="TextBox 7">
            <a:extLst>
              <a:ext uri="{FF2B5EF4-FFF2-40B4-BE49-F238E27FC236}">
                <a16:creationId xmlns:a16="http://schemas.microsoft.com/office/drawing/2014/main" id="{14081025-7054-DC6D-6D8D-01BABBFA1852}"/>
              </a:ext>
            </a:extLst>
          </p:cNvPr>
          <p:cNvSpPr txBox="1"/>
          <p:nvPr/>
        </p:nvSpPr>
        <p:spPr>
          <a:xfrm>
            <a:off x="2925535" y="1934953"/>
            <a:ext cx="2653221"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latin typeface="Verdana"/>
                <a:ea typeface="Verdana"/>
                <a:cs typeface="Calibri"/>
              </a:rPr>
              <a:t>75% of respondents were born in Australia </a:t>
            </a:r>
          </a:p>
        </p:txBody>
      </p:sp>
      <p:sp>
        <p:nvSpPr>
          <p:cNvPr id="9" name="TextBox 8">
            <a:extLst>
              <a:ext uri="{FF2B5EF4-FFF2-40B4-BE49-F238E27FC236}">
                <a16:creationId xmlns:a16="http://schemas.microsoft.com/office/drawing/2014/main" id="{A33A9D58-E4C0-D05A-9E09-4276C5C4E387}"/>
              </a:ext>
            </a:extLst>
          </p:cNvPr>
          <p:cNvSpPr txBox="1"/>
          <p:nvPr/>
        </p:nvSpPr>
        <p:spPr>
          <a:xfrm>
            <a:off x="8006818" y="2223184"/>
            <a:ext cx="3740594"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000" dirty="0">
                <a:latin typeface="Verdana"/>
                <a:ea typeface="Verdana"/>
                <a:cs typeface="Calibri"/>
              </a:rPr>
              <a:t>34% of respondents held a Bachelor's Degree with a further 34% having a Postgraduate or Doctorate qualification  </a:t>
            </a:r>
          </a:p>
        </p:txBody>
      </p:sp>
      <p:pic>
        <p:nvPicPr>
          <p:cNvPr id="10" name="Graphic 10" descr="House outline">
            <a:extLst>
              <a:ext uri="{FF2B5EF4-FFF2-40B4-BE49-F238E27FC236}">
                <a16:creationId xmlns:a16="http://schemas.microsoft.com/office/drawing/2014/main" id="{DF17F5D7-E59C-A4A1-E7BA-529643C1B04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185139" y="4409537"/>
            <a:ext cx="1604513" cy="1604512"/>
          </a:xfrm>
          <a:prstGeom prst="rect">
            <a:avLst/>
          </a:prstGeom>
        </p:spPr>
      </p:pic>
      <p:sp>
        <p:nvSpPr>
          <p:cNvPr id="11" name="TextBox 10">
            <a:extLst>
              <a:ext uri="{FF2B5EF4-FFF2-40B4-BE49-F238E27FC236}">
                <a16:creationId xmlns:a16="http://schemas.microsoft.com/office/drawing/2014/main" id="{B379C17F-4DCE-A257-7313-747677572941}"/>
              </a:ext>
            </a:extLst>
          </p:cNvPr>
          <p:cNvSpPr txBox="1"/>
          <p:nvPr/>
        </p:nvSpPr>
        <p:spPr>
          <a:xfrm>
            <a:off x="8121836" y="4652958"/>
            <a:ext cx="3510557"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400" dirty="0">
                <a:latin typeface="Verdana"/>
                <a:ea typeface="Verdana"/>
                <a:cs typeface="Calibri"/>
              </a:rPr>
              <a:t>62% of respondents owned their home (either outright or with a mortgage)  </a:t>
            </a:r>
          </a:p>
        </p:txBody>
      </p:sp>
      <p:pic>
        <p:nvPicPr>
          <p:cNvPr id="12" name="Picture 12" descr="Icon&#10;&#10;Description automatically generated">
            <a:extLst>
              <a:ext uri="{FF2B5EF4-FFF2-40B4-BE49-F238E27FC236}">
                <a16:creationId xmlns:a16="http://schemas.microsoft.com/office/drawing/2014/main" id="{6B4E1530-EFFC-9DA1-15DC-56D9B3920AB7}"/>
              </a:ext>
            </a:extLst>
          </p:cNvPr>
          <p:cNvPicPr>
            <a:picLocks noChangeAspect="1"/>
          </p:cNvPicPr>
          <p:nvPr/>
        </p:nvPicPr>
        <p:blipFill>
          <a:blip r:embed="rId9"/>
          <a:stretch>
            <a:fillRect/>
          </a:stretch>
        </p:blipFill>
        <p:spPr>
          <a:xfrm>
            <a:off x="5796143" y="1705785"/>
            <a:ext cx="1994320" cy="1994320"/>
          </a:xfrm>
          <a:prstGeom prst="rect">
            <a:avLst/>
          </a:prstGeom>
        </p:spPr>
      </p:pic>
    </p:spTree>
    <p:extLst>
      <p:ext uri="{BB962C8B-B14F-4D97-AF65-F5344CB8AC3E}">
        <p14:creationId xmlns:p14="http://schemas.microsoft.com/office/powerpoint/2010/main" val="2960972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19" descr="signature_1476717898">
            <a:extLst>
              <a:ext uri="{FF2B5EF4-FFF2-40B4-BE49-F238E27FC236}">
                <a16:creationId xmlns:a16="http://schemas.microsoft.com/office/drawing/2014/main" id="{6E1D10C9-0CEB-B640-B2FE-7961A598D75C}"/>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730765" y="584533"/>
            <a:ext cx="1800835" cy="4260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E6F1380-9A56-3743-8F4F-DFE3E078DCE2}"/>
              </a:ext>
            </a:extLst>
          </p:cNvPr>
          <p:cNvSpPr>
            <a:spLocks noGrp="1"/>
          </p:cNvSpPr>
          <p:nvPr>
            <p:ph type="title"/>
          </p:nvPr>
        </p:nvSpPr>
        <p:spPr>
          <a:xfrm>
            <a:off x="498461" y="499473"/>
            <a:ext cx="8923125" cy="687634"/>
          </a:xfrm>
          <a:noFill/>
          <a:ln>
            <a:noFill/>
          </a:ln>
        </p:spPr>
        <p:style>
          <a:lnRef idx="0">
            <a:scrgbClr r="0" g="0" b="0"/>
          </a:lnRef>
          <a:fillRef idx="0">
            <a:scrgbClr r="0" g="0" b="0"/>
          </a:fillRef>
          <a:effectRef idx="0">
            <a:scrgbClr r="0" g="0" b="0"/>
          </a:effectRef>
          <a:fontRef idx="minor">
            <a:schemeClr val="accent4"/>
          </a:fontRef>
        </p:style>
        <p:txBody>
          <a:bodyPr/>
          <a:lstStyle/>
          <a:p>
            <a:pPr>
              <a:lnSpc>
                <a:spcPct val="150000"/>
              </a:lnSpc>
            </a:pPr>
            <a:r>
              <a:rPr lang="en-US" sz="3200" b="1">
                <a:latin typeface="Gotham Narrow Book" pitchFamily="2" charset="0"/>
              </a:rPr>
              <a:t>Preliminary findings: Strengths</a:t>
            </a:r>
          </a:p>
        </p:txBody>
      </p:sp>
      <p:graphicFrame>
        <p:nvGraphicFramePr>
          <p:cNvPr id="4" name="Content Placeholder 3">
            <a:extLst>
              <a:ext uri="{FF2B5EF4-FFF2-40B4-BE49-F238E27FC236}">
                <a16:creationId xmlns:a16="http://schemas.microsoft.com/office/drawing/2014/main" id="{6E216B4A-7375-9DE5-F61E-995AB746E11B}"/>
              </a:ext>
            </a:extLst>
          </p:cNvPr>
          <p:cNvGraphicFramePr>
            <a:graphicFrameLocks noGrp="1"/>
          </p:cNvGraphicFramePr>
          <p:nvPr>
            <p:ph idx="1"/>
            <p:extLst>
              <p:ext uri="{D42A27DB-BD31-4B8C-83A1-F6EECF244321}">
                <p14:modId xmlns:p14="http://schemas.microsoft.com/office/powerpoint/2010/main" val="2335907804"/>
              </p:ext>
            </p:extLst>
          </p:nvPr>
        </p:nvGraphicFramePr>
        <p:xfrm>
          <a:off x="367847" y="1718356"/>
          <a:ext cx="11033125" cy="4783137"/>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7473665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19" descr="signature_1476717898">
            <a:extLst>
              <a:ext uri="{FF2B5EF4-FFF2-40B4-BE49-F238E27FC236}">
                <a16:creationId xmlns:a16="http://schemas.microsoft.com/office/drawing/2014/main" id="{6E1D10C9-0CEB-B640-B2FE-7961A598D75C}"/>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730765" y="584533"/>
            <a:ext cx="1800835" cy="4260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E6F1380-9A56-3743-8F4F-DFE3E078DCE2}"/>
              </a:ext>
            </a:extLst>
          </p:cNvPr>
          <p:cNvSpPr>
            <a:spLocks noGrp="1"/>
          </p:cNvSpPr>
          <p:nvPr>
            <p:ph type="title"/>
          </p:nvPr>
        </p:nvSpPr>
        <p:spPr>
          <a:xfrm>
            <a:off x="498461" y="499473"/>
            <a:ext cx="8923125" cy="687634"/>
          </a:xfrm>
          <a:noFill/>
          <a:ln>
            <a:noFill/>
          </a:ln>
        </p:spPr>
        <p:style>
          <a:lnRef idx="0">
            <a:scrgbClr r="0" g="0" b="0"/>
          </a:lnRef>
          <a:fillRef idx="0">
            <a:scrgbClr r="0" g="0" b="0"/>
          </a:fillRef>
          <a:effectRef idx="0">
            <a:scrgbClr r="0" g="0" b="0"/>
          </a:effectRef>
          <a:fontRef idx="minor">
            <a:schemeClr val="accent4"/>
          </a:fontRef>
        </p:style>
        <p:txBody>
          <a:bodyPr/>
          <a:lstStyle/>
          <a:p>
            <a:pPr>
              <a:lnSpc>
                <a:spcPct val="150000"/>
              </a:lnSpc>
            </a:pPr>
            <a:r>
              <a:rPr lang="en-US" sz="3200" b="1">
                <a:latin typeface="Gotham Narrow Book" pitchFamily="2" charset="0"/>
              </a:rPr>
              <a:t>Preliminary findings: Visions for the future</a:t>
            </a:r>
          </a:p>
        </p:txBody>
      </p:sp>
      <p:graphicFrame>
        <p:nvGraphicFramePr>
          <p:cNvPr id="4" name="Chart 3">
            <a:extLst>
              <a:ext uri="{FF2B5EF4-FFF2-40B4-BE49-F238E27FC236}">
                <a16:creationId xmlns:a16="http://schemas.microsoft.com/office/drawing/2014/main" id="{BB41B934-62CC-ED69-CE51-401793D65C8E}"/>
              </a:ext>
            </a:extLst>
          </p:cNvPr>
          <p:cNvGraphicFramePr>
            <a:graphicFrameLocks/>
          </p:cNvGraphicFramePr>
          <p:nvPr>
            <p:extLst>
              <p:ext uri="{D42A27DB-BD31-4B8C-83A1-F6EECF244321}">
                <p14:modId xmlns:p14="http://schemas.microsoft.com/office/powerpoint/2010/main" val="1455123101"/>
              </p:ext>
            </p:extLst>
          </p:nvPr>
        </p:nvGraphicFramePr>
        <p:xfrm>
          <a:off x="807640" y="1580321"/>
          <a:ext cx="10557046" cy="4778206"/>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0099092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19" descr="signature_1476717898">
            <a:extLst>
              <a:ext uri="{FF2B5EF4-FFF2-40B4-BE49-F238E27FC236}">
                <a16:creationId xmlns:a16="http://schemas.microsoft.com/office/drawing/2014/main" id="{6E1D10C9-0CEB-B640-B2FE-7961A598D75C}"/>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730765" y="584533"/>
            <a:ext cx="1800835" cy="4260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E6F1380-9A56-3743-8F4F-DFE3E078DCE2}"/>
              </a:ext>
            </a:extLst>
          </p:cNvPr>
          <p:cNvSpPr>
            <a:spLocks noGrp="1"/>
          </p:cNvSpPr>
          <p:nvPr>
            <p:ph type="title"/>
          </p:nvPr>
        </p:nvSpPr>
        <p:spPr>
          <a:xfrm>
            <a:off x="498461" y="499473"/>
            <a:ext cx="8923125" cy="687634"/>
          </a:xfrm>
          <a:noFill/>
          <a:ln>
            <a:noFill/>
          </a:ln>
        </p:spPr>
        <p:style>
          <a:lnRef idx="0">
            <a:scrgbClr r="0" g="0" b="0"/>
          </a:lnRef>
          <a:fillRef idx="0">
            <a:scrgbClr r="0" g="0" b="0"/>
          </a:fillRef>
          <a:effectRef idx="0">
            <a:scrgbClr r="0" g="0" b="0"/>
          </a:effectRef>
          <a:fontRef idx="minor">
            <a:schemeClr val="accent4"/>
          </a:fontRef>
        </p:style>
        <p:txBody>
          <a:bodyPr/>
          <a:lstStyle/>
          <a:p>
            <a:pPr>
              <a:lnSpc>
                <a:spcPct val="150000"/>
              </a:lnSpc>
            </a:pPr>
            <a:r>
              <a:rPr lang="en-US" sz="3200" b="1" dirty="0">
                <a:latin typeface="Gotham Narrow Book"/>
              </a:rPr>
              <a:t>Preliminary findings: Big ideas on connectivity and the environment</a:t>
            </a:r>
            <a:endParaRPr lang="en-US" sz="3200" b="1" dirty="0">
              <a:latin typeface="Gotham Narrow Book" pitchFamily="2" charset="0"/>
            </a:endParaRPr>
          </a:p>
        </p:txBody>
      </p:sp>
      <p:sp>
        <p:nvSpPr>
          <p:cNvPr id="5" name="Rectangle: Folded Corner 4">
            <a:extLst>
              <a:ext uri="{FF2B5EF4-FFF2-40B4-BE49-F238E27FC236}">
                <a16:creationId xmlns:a16="http://schemas.microsoft.com/office/drawing/2014/main" id="{10CED2DD-4E23-2011-B2A7-36452D8B6C0D}"/>
              </a:ext>
            </a:extLst>
          </p:cNvPr>
          <p:cNvSpPr/>
          <p:nvPr/>
        </p:nvSpPr>
        <p:spPr>
          <a:xfrm>
            <a:off x="4680858" y="2266692"/>
            <a:ext cx="6660169" cy="4169126"/>
          </a:xfrm>
          <a:prstGeom prst="foldedCorner">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sz="1400" b="0" i="0">
              <a:solidFill>
                <a:srgbClr val="000000"/>
              </a:solidFill>
              <a:effectLst/>
              <a:latin typeface="Calibri" panose="020F0502020204030204" pitchFamily="34" charset="0"/>
            </a:endParaRPr>
          </a:p>
          <a:p>
            <a:pPr algn="ctr"/>
            <a:endParaRPr lang="en-GB" sz="2000" dirty="0">
              <a:solidFill>
                <a:srgbClr val="000000"/>
              </a:solidFill>
              <a:latin typeface="Calibri" panose="020F0502020204030204" pitchFamily="34" charset="0"/>
              <a:cs typeface="Calibri"/>
            </a:endParaRPr>
          </a:p>
          <a:p>
            <a:pPr algn="ctr"/>
            <a:r>
              <a:rPr lang="en-GB" sz="2000" b="0" i="0" dirty="0">
                <a:solidFill>
                  <a:srgbClr val="000000"/>
                </a:solidFill>
                <a:effectLst/>
                <a:latin typeface="Calibri"/>
                <a:cs typeface="Calibri"/>
              </a:rPr>
              <a:t>“make Parramatta </a:t>
            </a:r>
            <a:r>
              <a:rPr lang="en-GB" sz="2000" b="1" i="0" dirty="0">
                <a:solidFill>
                  <a:srgbClr val="000000"/>
                </a:solidFill>
                <a:effectLst/>
                <a:latin typeface="Calibri"/>
                <a:cs typeface="Calibri"/>
              </a:rPr>
              <a:t>a green space for pedestrian access only</a:t>
            </a:r>
            <a:r>
              <a:rPr lang="en-GB" sz="2000" b="0" i="0" dirty="0">
                <a:solidFill>
                  <a:srgbClr val="000000"/>
                </a:solidFill>
                <a:effectLst/>
                <a:latin typeface="Calibri"/>
                <a:cs typeface="Calibri"/>
              </a:rPr>
              <a:t> through centrical streets running through the beautification of a redeveloped Parramatta Park right through to eat street and camellia precinct (Westfield’s included) - </a:t>
            </a:r>
            <a:r>
              <a:rPr lang="en-GB" sz="2000" b="1" i="0" dirty="0">
                <a:solidFill>
                  <a:srgbClr val="000000"/>
                </a:solidFill>
                <a:effectLst/>
                <a:latin typeface="Calibri"/>
                <a:cs typeface="Calibri"/>
              </a:rPr>
              <a:t>free light rail transport inviting people into the centre of the CBD while creating free car spaces in and around the </a:t>
            </a:r>
            <a:r>
              <a:rPr lang="en-GB" sz="2000" b="1" i="0" dirty="0" err="1">
                <a:solidFill>
                  <a:srgbClr val="000000"/>
                </a:solidFill>
                <a:effectLst/>
                <a:latin typeface="Calibri"/>
                <a:cs typeface="Calibri"/>
              </a:rPr>
              <a:t>centro</a:t>
            </a:r>
            <a:r>
              <a:rPr lang="en-GB" sz="2000" b="1" i="0" dirty="0">
                <a:solidFill>
                  <a:srgbClr val="000000"/>
                </a:solidFill>
                <a:effectLst/>
                <a:latin typeface="Calibri"/>
                <a:cs typeface="Calibri"/>
              </a:rPr>
              <a:t> space</a:t>
            </a:r>
            <a:r>
              <a:rPr lang="en-GB" sz="2000" b="0" i="0" dirty="0">
                <a:solidFill>
                  <a:srgbClr val="000000"/>
                </a:solidFill>
                <a:effectLst/>
                <a:latin typeface="Calibri"/>
                <a:cs typeface="Calibri"/>
              </a:rPr>
              <a:t> to give access to the commercial print - the fabric of</a:t>
            </a:r>
            <a:r>
              <a:rPr lang="en-GB" sz="2000" b="1" i="0" dirty="0">
                <a:solidFill>
                  <a:srgbClr val="000000"/>
                </a:solidFill>
                <a:effectLst/>
                <a:latin typeface="Calibri"/>
                <a:cs typeface="Calibri"/>
              </a:rPr>
              <a:t> the city needs to lend itself to the different cultures that use it not just replicate a Paddington or Bondi junction</a:t>
            </a:r>
            <a:r>
              <a:rPr lang="en-GB" sz="2000" b="0" i="0" dirty="0">
                <a:solidFill>
                  <a:srgbClr val="000000"/>
                </a:solidFill>
                <a:effectLst/>
                <a:latin typeface="Calibri"/>
                <a:cs typeface="Calibri"/>
              </a:rPr>
              <a:t>” </a:t>
            </a:r>
            <a:endParaRPr lang="en-AU" sz="2000" dirty="0">
              <a:latin typeface="Calibri"/>
              <a:cs typeface="Calibri"/>
            </a:endParaRPr>
          </a:p>
        </p:txBody>
      </p:sp>
      <p:sp>
        <p:nvSpPr>
          <p:cNvPr id="3" name="Rectangle: Folded Corner 2">
            <a:extLst>
              <a:ext uri="{FF2B5EF4-FFF2-40B4-BE49-F238E27FC236}">
                <a16:creationId xmlns:a16="http://schemas.microsoft.com/office/drawing/2014/main" id="{B4A14A53-66F2-2316-0961-2345AC5014CC}"/>
              </a:ext>
            </a:extLst>
          </p:cNvPr>
          <p:cNvSpPr/>
          <p:nvPr/>
        </p:nvSpPr>
        <p:spPr>
          <a:xfrm>
            <a:off x="503015" y="2559171"/>
            <a:ext cx="3912657" cy="3423710"/>
          </a:xfrm>
          <a:prstGeom prst="foldedCorner">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2000" b="0" i="0" dirty="0">
                <a:solidFill>
                  <a:srgbClr val="000000"/>
                </a:solidFill>
                <a:effectLst/>
                <a:latin typeface="Calibri"/>
                <a:cs typeface="Calibri"/>
              </a:rPr>
              <a:t>“</a:t>
            </a:r>
            <a:r>
              <a:rPr lang="en-GB" sz="2000" b="1" i="0" dirty="0">
                <a:solidFill>
                  <a:srgbClr val="000000"/>
                </a:solidFill>
                <a:effectLst/>
                <a:latin typeface="Calibri"/>
                <a:cs typeface="Calibri"/>
              </a:rPr>
              <a:t>Cycling infrastructure</a:t>
            </a:r>
            <a:r>
              <a:rPr lang="en-GB" sz="2000" b="0" i="0" dirty="0">
                <a:solidFill>
                  <a:srgbClr val="000000"/>
                </a:solidFill>
                <a:effectLst/>
                <a:latin typeface="Calibri"/>
                <a:cs typeface="Calibri"/>
              </a:rPr>
              <a:t> is good for recreational activity but</a:t>
            </a:r>
            <a:r>
              <a:rPr lang="en-GB" sz="2000" b="1" i="0" dirty="0">
                <a:solidFill>
                  <a:srgbClr val="000000"/>
                </a:solidFill>
                <a:effectLst/>
                <a:latin typeface="Calibri"/>
                <a:cs typeface="Calibri"/>
              </a:rPr>
              <a:t> is lacking when it comes to transport for commuting, making it too car-centric or unfriendly to ride into the CBD</a:t>
            </a:r>
            <a:r>
              <a:rPr lang="en-GB" sz="2000" b="0" i="0" dirty="0">
                <a:solidFill>
                  <a:srgbClr val="000000"/>
                </a:solidFill>
                <a:effectLst/>
                <a:latin typeface="Calibri"/>
                <a:cs typeface="Calibri"/>
              </a:rPr>
              <a:t> from the fringe suburbs (North Parramatta, </a:t>
            </a:r>
            <a:r>
              <a:rPr lang="en-GB" sz="2000" b="0" i="0" dirty="0" err="1">
                <a:solidFill>
                  <a:srgbClr val="000000"/>
                </a:solidFill>
                <a:effectLst/>
                <a:latin typeface="Calibri"/>
                <a:cs typeface="Calibri"/>
              </a:rPr>
              <a:t>Northmead</a:t>
            </a:r>
            <a:r>
              <a:rPr lang="en-GB" sz="2000" b="0" i="0" dirty="0">
                <a:solidFill>
                  <a:srgbClr val="000000"/>
                </a:solidFill>
                <a:effectLst/>
                <a:latin typeface="Calibri"/>
                <a:cs typeface="Calibri"/>
              </a:rPr>
              <a:t>, Oatlands, etc.)”  </a:t>
            </a:r>
            <a:endParaRPr lang="en-AU" sz="2000" dirty="0">
              <a:latin typeface="Calibri"/>
              <a:cs typeface="Calibri"/>
            </a:endParaRPr>
          </a:p>
        </p:txBody>
      </p:sp>
    </p:spTree>
    <p:extLst>
      <p:ext uri="{BB962C8B-B14F-4D97-AF65-F5344CB8AC3E}">
        <p14:creationId xmlns:p14="http://schemas.microsoft.com/office/powerpoint/2010/main" val="13967687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Picture 19" descr="signature_1476717898">
            <a:extLst>
              <a:ext uri="{FF2B5EF4-FFF2-40B4-BE49-F238E27FC236}">
                <a16:creationId xmlns:a16="http://schemas.microsoft.com/office/drawing/2014/main" id="{6E1D10C9-0CEB-B640-B2FE-7961A598D75C}"/>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9730765" y="584533"/>
            <a:ext cx="1800835" cy="4260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E6F1380-9A56-3743-8F4F-DFE3E078DCE2}"/>
              </a:ext>
            </a:extLst>
          </p:cNvPr>
          <p:cNvSpPr>
            <a:spLocks noGrp="1"/>
          </p:cNvSpPr>
          <p:nvPr>
            <p:ph type="title"/>
          </p:nvPr>
        </p:nvSpPr>
        <p:spPr>
          <a:xfrm>
            <a:off x="498461" y="499473"/>
            <a:ext cx="8923125" cy="687634"/>
          </a:xfrm>
          <a:noFill/>
          <a:ln>
            <a:noFill/>
          </a:ln>
        </p:spPr>
        <p:style>
          <a:lnRef idx="0">
            <a:scrgbClr r="0" g="0" b="0"/>
          </a:lnRef>
          <a:fillRef idx="0">
            <a:scrgbClr r="0" g="0" b="0"/>
          </a:fillRef>
          <a:effectRef idx="0">
            <a:scrgbClr r="0" g="0" b="0"/>
          </a:effectRef>
          <a:fontRef idx="minor">
            <a:schemeClr val="accent4"/>
          </a:fontRef>
        </p:style>
        <p:txBody>
          <a:bodyPr/>
          <a:lstStyle/>
          <a:p>
            <a:pPr>
              <a:lnSpc>
                <a:spcPct val="150000"/>
              </a:lnSpc>
            </a:pPr>
            <a:r>
              <a:rPr lang="en-US" sz="3200" b="1" dirty="0">
                <a:latin typeface="Gotham Narrow Book"/>
              </a:rPr>
              <a:t>Preliminary findings: Big ideas on innovation and creativity</a:t>
            </a:r>
            <a:endParaRPr lang="en-US" sz="3200" b="1" dirty="0">
              <a:latin typeface="Gotham Narrow Book" pitchFamily="2" charset="0"/>
            </a:endParaRPr>
          </a:p>
        </p:txBody>
      </p:sp>
      <p:sp>
        <p:nvSpPr>
          <p:cNvPr id="5" name="Rectangle: Folded Corner 4">
            <a:extLst>
              <a:ext uri="{FF2B5EF4-FFF2-40B4-BE49-F238E27FC236}">
                <a16:creationId xmlns:a16="http://schemas.microsoft.com/office/drawing/2014/main" id="{D584168E-4517-9673-ADF2-00831E45DD56}"/>
              </a:ext>
            </a:extLst>
          </p:cNvPr>
          <p:cNvSpPr/>
          <p:nvPr/>
        </p:nvSpPr>
        <p:spPr>
          <a:xfrm>
            <a:off x="356531" y="2242870"/>
            <a:ext cx="4943681" cy="4268329"/>
          </a:xfrm>
          <a:prstGeom prst="foldedCorner">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000" b="0" i="0" dirty="0">
                <a:solidFill>
                  <a:srgbClr val="000000"/>
                </a:solidFill>
                <a:effectLst/>
                <a:latin typeface="Calibri"/>
                <a:cs typeface="Calibri"/>
              </a:rPr>
              <a:t>“</a:t>
            </a:r>
            <a:r>
              <a:rPr lang="en-GB" sz="2000" b="1" i="0" dirty="0">
                <a:solidFill>
                  <a:srgbClr val="000000"/>
                </a:solidFill>
                <a:effectLst/>
                <a:latin typeface="Calibri"/>
                <a:cs typeface="Calibri"/>
              </a:rPr>
              <a:t>give young university students/graduates the chance to build their brand in the area</a:t>
            </a:r>
            <a:r>
              <a:rPr lang="en-GB" sz="2000" b="0" i="0" dirty="0">
                <a:solidFill>
                  <a:srgbClr val="000000"/>
                </a:solidFill>
                <a:effectLst/>
                <a:latin typeface="Calibri"/>
                <a:cs typeface="Calibri"/>
              </a:rPr>
              <a:t> - free commercial space for a period of years inviting flow through traffic into a developing scene - </a:t>
            </a:r>
            <a:r>
              <a:rPr lang="en-GB" sz="2000" b="1" i="0" dirty="0">
                <a:solidFill>
                  <a:srgbClr val="000000"/>
                </a:solidFill>
                <a:effectLst/>
                <a:latin typeface="Calibri"/>
                <a:cs typeface="Calibri"/>
              </a:rPr>
              <a:t>store frontage that excites people and offers opportunity for growth</a:t>
            </a:r>
            <a:r>
              <a:rPr lang="en-GB" sz="2000" b="0" i="0" dirty="0">
                <a:solidFill>
                  <a:srgbClr val="000000"/>
                </a:solidFill>
                <a:effectLst/>
                <a:latin typeface="Calibri"/>
                <a:cs typeface="Calibri"/>
              </a:rPr>
              <a:t> - </a:t>
            </a:r>
            <a:r>
              <a:rPr lang="en-GB" sz="2000" b="0" i="0" dirty="0" err="1">
                <a:solidFill>
                  <a:srgbClr val="000000"/>
                </a:solidFill>
                <a:effectLst/>
                <a:latin typeface="Calibri"/>
                <a:cs typeface="Calibri"/>
              </a:rPr>
              <a:t>alot</a:t>
            </a:r>
            <a:r>
              <a:rPr lang="en-GB" sz="2000" b="0" i="0" dirty="0">
                <a:solidFill>
                  <a:srgbClr val="000000"/>
                </a:solidFill>
                <a:effectLst/>
                <a:latin typeface="Calibri"/>
                <a:cs typeface="Calibri"/>
              </a:rPr>
              <a:t> like the arts grants that are offered this would</a:t>
            </a:r>
            <a:r>
              <a:rPr lang="en-GB" sz="2000" b="1" i="0" dirty="0">
                <a:solidFill>
                  <a:srgbClr val="000000"/>
                </a:solidFill>
                <a:effectLst/>
                <a:latin typeface="Calibri"/>
                <a:cs typeface="Calibri"/>
              </a:rPr>
              <a:t> invite students to promote productivity on home soil while mixing with new business dynamics </a:t>
            </a:r>
            <a:r>
              <a:rPr lang="en-GB" sz="2000" b="0" i="0" dirty="0">
                <a:solidFill>
                  <a:srgbClr val="000000"/>
                </a:solidFill>
                <a:effectLst/>
                <a:latin typeface="Calibri"/>
                <a:cs typeface="Calibri"/>
              </a:rPr>
              <a:t>already within the area”  </a:t>
            </a:r>
            <a:endParaRPr lang="en-AU" sz="2000" dirty="0">
              <a:latin typeface="Calibri"/>
              <a:cs typeface="Calibri"/>
            </a:endParaRPr>
          </a:p>
        </p:txBody>
      </p:sp>
      <p:sp>
        <p:nvSpPr>
          <p:cNvPr id="3" name="Rectangle: Folded Corner 2">
            <a:extLst>
              <a:ext uri="{FF2B5EF4-FFF2-40B4-BE49-F238E27FC236}">
                <a16:creationId xmlns:a16="http://schemas.microsoft.com/office/drawing/2014/main" id="{E962CC20-DAE9-9833-119C-E0F634B7A787}"/>
              </a:ext>
            </a:extLst>
          </p:cNvPr>
          <p:cNvSpPr/>
          <p:nvPr/>
        </p:nvSpPr>
        <p:spPr>
          <a:xfrm>
            <a:off x="5532380" y="1567133"/>
            <a:ext cx="6496434" cy="5102214"/>
          </a:xfrm>
          <a:prstGeom prst="foldedCorner">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dirty="0">
                <a:solidFill>
                  <a:schemeClr val="tx1"/>
                </a:solidFill>
                <a:ea typeface="+mn-lt"/>
                <a:cs typeface="+mn-lt"/>
              </a:rPr>
              <a:t>“I think it would be awesome to see Parramatta</a:t>
            </a:r>
            <a:r>
              <a:rPr lang="en-GB" b="1" dirty="0">
                <a:solidFill>
                  <a:schemeClr val="tx1"/>
                </a:solidFill>
                <a:ea typeface="+mn-lt"/>
                <a:cs typeface="+mn-lt"/>
              </a:rPr>
              <a:t> bring innovation through connectivity. </a:t>
            </a:r>
            <a:r>
              <a:rPr lang="en-GB" dirty="0">
                <a:solidFill>
                  <a:schemeClr val="tx1"/>
                </a:solidFill>
                <a:ea typeface="+mn-lt"/>
                <a:cs typeface="+mn-lt"/>
              </a:rPr>
              <a:t>As someone who works from home primarily, my only options of connecting with people and networking is to go into my office in the CBD or pay for a WeWork or a </a:t>
            </a:r>
            <a:r>
              <a:rPr lang="en-GB" dirty="0" err="1">
                <a:solidFill>
                  <a:schemeClr val="tx1"/>
                </a:solidFill>
                <a:ea typeface="+mn-lt"/>
                <a:cs typeface="+mn-lt"/>
              </a:rPr>
              <a:t>Wotso</a:t>
            </a:r>
            <a:r>
              <a:rPr lang="en-GB" dirty="0">
                <a:solidFill>
                  <a:schemeClr val="tx1"/>
                </a:solidFill>
                <a:ea typeface="+mn-lt"/>
                <a:cs typeface="+mn-lt"/>
              </a:rPr>
              <a:t> (too expensive with little benefit). </a:t>
            </a:r>
            <a:r>
              <a:rPr lang="en-GB" b="1" dirty="0">
                <a:solidFill>
                  <a:schemeClr val="tx1"/>
                </a:solidFill>
                <a:ea typeface="+mn-lt"/>
                <a:cs typeface="+mn-lt"/>
              </a:rPr>
              <a:t>It would be awesome to see a community "tech hub" to be built that provides a space with high speed internet, desk spaces, etc., which can be used by the community. Additionally, this space could be used to hold offices for small </a:t>
            </a:r>
            <a:r>
              <a:rPr lang="en-GB" b="1" dirty="0" err="1">
                <a:solidFill>
                  <a:schemeClr val="tx1"/>
                </a:solidFill>
                <a:ea typeface="+mn-lt"/>
                <a:cs typeface="+mn-lt"/>
              </a:rPr>
              <a:t>startups</a:t>
            </a:r>
            <a:r>
              <a:rPr lang="en-GB" b="1" dirty="0">
                <a:solidFill>
                  <a:schemeClr val="tx1"/>
                </a:solidFill>
                <a:ea typeface="+mn-lt"/>
                <a:cs typeface="+mn-lt"/>
              </a:rPr>
              <a:t> that could apply to have temporary "headquarters" in this hub.</a:t>
            </a:r>
            <a:r>
              <a:rPr lang="en-GB" dirty="0">
                <a:solidFill>
                  <a:schemeClr val="tx1"/>
                </a:solidFill>
                <a:ea typeface="+mn-lt"/>
                <a:cs typeface="+mn-lt"/>
              </a:rPr>
              <a:t> This would provide people a easy way to access the resources they need to </a:t>
            </a:r>
            <a:r>
              <a:rPr lang="en-GB" b="1" dirty="0">
                <a:solidFill>
                  <a:schemeClr val="tx1"/>
                </a:solidFill>
                <a:ea typeface="+mn-lt"/>
                <a:cs typeface="+mn-lt"/>
              </a:rPr>
              <a:t>do work, foster connectivity and still provide convenience</a:t>
            </a:r>
            <a:r>
              <a:rPr lang="en-GB" dirty="0">
                <a:solidFill>
                  <a:schemeClr val="tx1"/>
                </a:solidFill>
                <a:ea typeface="+mn-lt"/>
                <a:cs typeface="+mn-lt"/>
              </a:rPr>
              <a:t> to those who want networking opportunities without going to the city. It would also </a:t>
            </a:r>
            <a:r>
              <a:rPr lang="en-GB" b="1" dirty="0">
                <a:solidFill>
                  <a:schemeClr val="tx1"/>
                </a:solidFill>
                <a:ea typeface="+mn-lt"/>
                <a:cs typeface="+mn-lt"/>
              </a:rPr>
              <a:t>incentivize </a:t>
            </a:r>
            <a:r>
              <a:rPr lang="en-GB" b="1" dirty="0" err="1">
                <a:solidFill>
                  <a:schemeClr val="tx1"/>
                </a:solidFill>
                <a:ea typeface="+mn-lt"/>
                <a:cs typeface="+mn-lt"/>
              </a:rPr>
              <a:t>startups</a:t>
            </a:r>
            <a:r>
              <a:rPr lang="en-GB" b="1" dirty="0">
                <a:solidFill>
                  <a:schemeClr val="tx1"/>
                </a:solidFill>
                <a:ea typeface="+mn-lt"/>
                <a:cs typeface="+mn-lt"/>
              </a:rPr>
              <a:t> to bring their businesses to Parra</a:t>
            </a:r>
            <a:r>
              <a:rPr lang="en-GB" dirty="0">
                <a:solidFill>
                  <a:schemeClr val="tx1"/>
                </a:solidFill>
                <a:ea typeface="+mn-lt"/>
                <a:cs typeface="+mn-lt"/>
              </a:rPr>
              <a:t>.” </a:t>
            </a:r>
            <a:endParaRPr lang="en-US">
              <a:solidFill>
                <a:schemeClr val="tx1"/>
              </a:solidFill>
              <a:cs typeface="Calibri"/>
            </a:endParaRPr>
          </a:p>
        </p:txBody>
      </p:sp>
    </p:spTree>
    <p:extLst>
      <p:ext uri="{BB962C8B-B14F-4D97-AF65-F5344CB8AC3E}">
        <p14:creationId xmlns:p14="http://schemas.microsoft.com/office/powerpoint/2010/main" val="2090463597"/>
      </p:ext>
    </p:extLst>
  </p:cSld>
  <p:clrMapOvr>
    <a:masterClrMapping/>
  </p:clrMapOvr>
</p:sld>
</file>

<file path=ppt/theme/theme1.xml><?xml version="1.0" encoding="utf-8"?>
<a:theme xmlns:a="http://schemas.openxmlformats.org/drawingml/2006/main" name="Theme1">
  <a:themeElements>
    <a:clrScheme name="Western Sydney University 1">
      <a:dk1>
        <a:srgbClr val="000000"/>
      </a:dk1>
      <a:lt1>
        <a:srgbClr val="FFFFFF"/>
      </a:lt1>
      <a:dk2>
        <a:srgbClr val="A31E34"/>
      </a:dk2>
      <a:lt2>
        <a:srgbClr val="EBBCBB"/>
      </a:lt2>
      <a:accent1>
        <a:srgbClr val="FE7073"/>
      </a:accent1>
      <a:accent2>
        <a:srgbClr val="F6303D"/>
      </a:accent2>
      <a:accent3>
        <a:srgbClr val="5A2A82"/>
      </a:accent3>
      <a:accent4>
        <a:srgbClr val="027199"/>
      </a:accent4>
      <a:accent5>
        <a:srgbClr val="BA7FD1"/>
      </a:accent5>
      <a:accent6>
        <a:srgbClr val="FF7D78"/>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121D90A9-0A7F-6241-A335-2D1725230D21}" vid="{A5A050A8-C68E-9949-95A4-2E02E736240A}"/>
    </a:ext>
  </a:extLst>
</a:theme>
</file>

<file path=ppt/theme/theme2.xml><?xml version="1.0" encoding="utf-8"?>
<a:theme xmlns:a="http://schemas.openxmlformats.org/drawingml/2006/main" name="1_Theme1">
  <a:themeElements>
    <a:clrScheme name="Western Sydney University 1">
      <a:dk1>
        <a:srgbClr val="000000"/>
      </a:dk1>
      <a:lt1>
        <a:srgbClr val="FFFFFF"/>
      </a:lt1>
      <a:dk2>
        <a:srgbClr val="A31E34"/>
      </a:dk2>
      <a:lt2>
        <a:srgbClr val="EBBCBB"/>
      </a:lt2>
      <a:accent1>
        <a:srgbClr val="FE7073"/>
      </a:accent1>
      <a:accent2>
        <a:srgbClr val="F6303D"/>
      </a:accent2>
      <a:accent3>
        <a:srgbClr val="5A2A82"/>
      </a:accent3>
      <a:accent4>
        <a:srgbClr val="027199"/>
      </a:accent4>
      <a:accent5>
        <a:srgbClr val="BA7FD1"/>
      </a:accent5>
      <a:accent6>
        <a:srgbClr val="FF7D78"/>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121D90A9-0A7F-6241-A335-2D1725230D21}" vid="{A5A050A8-C68E-9949-95A4-2E02E73624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D7C672A0BE09F48B805B8B65E817DB3" ma:contentTypeVersion="18" ma:contentTypeDescription="Create a new document." ma:contentTypeScope="" ma:versionID="3dba96a98c43d6badd459fea98d78b84">
  <xsd:schema xmlns:xsd="http://www.w3.org/2001/XMLSchema" xmlns:xs="http://www.w3.org/2001/XMLSchema" xmlns:p="http://schemas.microsoft.com/office/2006/metadata/properties" xmlns:ns2="55519053-c6a8-4dd5-8a74-670bd5d83e6d" xmlns:ns3="20b77bb4-79da-4de6-b5e2-126e9ada55a6" targetNamespace="http://schemas.microsoft.com/office/2006/metadata/properties" ma:root="true" ma:fieldsID="0e0ef46ee6c889e5bc818ed8bdb83306" ns2:_="" ns3:_="">
    <xsd:import namespace="55519053-c6a8-4dd5-8a74-670bd5d83e6d"/>
    <xsd:import namespace="20b77bb4-79da-4de6-b5e2-126e9ada55a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2:Credit"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519053-c6a8-4dd5-8a74-670bd5d83e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7aae0d8a-8891-48d9-ad2b-bad3da6b59e2" ma:termSetId="09814cd3-568e-fe90-9814-8d621ff8fb84" ma:anchorId="fba54fb3-c3e1-fe81-a776-ca4b69148c4d" ma:open="true" ma:isKeyword="false">
      <xsd:complexType>
        <xsd:sequence>
          <xsd:element ref="pc:Terms" minOccurs="0" maxOccurs="1"/>
        </xsd:sequence>
      </xsd:complexType>
    </xsd:element>
    <xsd:element name="Credit" ma:index="23" nillable="true" ma:displayName="Credit" ma:description="ENCOUNTER, FORM Dance Projects, Image: Heidrun Löhr" ma:format="Dropdown" ma:internalName="Credit">
      <xsd:simpleType>
        <xsd:restriction base="dms:Note">
          <xsd:maxLength value="255"/>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0b77bb4-79da-4de6-b5e2-126e9ada55a6"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d3b73353-de06-4d85-99a4-83e5ab5bfdcd}" ma:internalName="TaxCatchAll" ma:showField="CatchAllData" ma:web="20b77bb4-79da-4de6-b5e2-126e9ada55a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20b77bb4-79da-4de6-b5e2-126e9ada55a6" xsi:nil="true"/>
    <lcf76f155ced4ddcb4097134ff3c332f xmlns="55519053-c6a8-4dd5-8a74-670bd5d83e6d">
      <Terms xmlns="http://schemas.microsoft.com/office/infopath/2007/PartnerControls"/>
    </lcf76f155ced4ddcb4097134ff3c332f>
    <Credit xmlns="55519053-c6a8-4dd5-8a74-670bd5d83e6d" xsi:nil="true"/>
  </documentManagement>
</p:properties>
</file>

<file path=customXml/itemProps1.xml><?xml version="1.0" encoding="utf-8"?>
<ds:datastoreItem xmlns:ds="http://schemas.openxmlformats.org/officeDocument/2006/customXml" ds:itemID="{363414F9-0F6F-43E2-90CE-7F0D662BB089}">
  <ds:schemaRefs>
    <ds:schemaRef ds:uri="http://schemas.microsoft.com/sharepoint/v3/contenttype/forms"/>
  </ds:schemaRefs>
</ds:datastoreItem>
</file>

<file path=customXml/itemProps2.xml><?xml version="1.0" encoding="utf-8"?>
<ds:datastoreItem xmlns:ds="http://schemas.openxmlformats.org/officeDocument/2006/customXml" ds:itemID="{3917651C-22ED-4281-BE66-0215749BAAAD}"/>
</file>

<file path=customXml/itemProps3.xml><?xml version="1.0" encoding="utf-8"?>
<ds:datastoreItem xmlns:ds="http://schemas.openxmlformats.org/officeDocument/2006/customXml" ds:itemID="{88732F24-AC88-4201-B233-22FD00ED4A73}">
  <ds:schemaRefs>
    <ds:schemaRef ds:uri="20b77bb4-79da-4de6-b5e2-126e9ada55a6"/>
    <ds:schemaRef ds:uri="55519053-c6a8-4dd5-8a74-670bd5d83e6d"/>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Theme1</Template>
  <Application>Microsoft Office PowerPoint</Application>
  <PresentationFormat>Widescreen</PresentationFormat>
  <Slides>12</Slides>
  <Notes>12</Notes>
  <HiddenSlides>0</HiddenSlide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Theme1</vt:lpstr>
      <vt:lpstr>1_Theme1</vt:lpstr>
      <vt:lpstr>Review on how to develop Parramatta and the Central River City Region as a Global City  Community Consultation Dr Rhonda Itaoui and Dr Sophie-May Kerr 6th October 2022</vt:lpstr>
      <vt:lpstr>Introduction to community consultation</vt:lpstr>
      <vt:lpstr>Consultation method: Engagement Hub </vt:lpstr>
      <vt:lpstr>Broad themes</vt:lpstr>
      <vt:lpstr>Preliminary findings: Demographics </vt:lpstr>
      <vt:lpstr>Preliminary findings: Strengths</vt:lpstr>
      <vt:lpstr>Preliminary findings: Visions for the future</vt:lpstr>
      <vt:lpstr>Preliminary findings: Big ideas on connectivity and the environment</vt:lpstr>
      <vt:lpstr>Preliminary findings: Big ideas on innovation and creativity</vt:lpstr>
      <vt:lpstr>Preliminary findings: Big ideas on diversity and community</vt:lpstr>
      <vt:lpstr>Reflections</vt:lpstr>
      <vt:lpstr>Have your say and support the consultation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Measuring the placemaking impacts of major transport infrastructure: a case study of the Sydney Metro Northwest project.</dc:title>
  <dc:creator>Rae Dufty-Jones</dc:creator>
  <cp:revision>497</cp:revision>
  <cp:lastPrinted>2021-12-07T02:32:29Z</cp:lastPrinted>
  <dcterms:created xsi:type="dcterms:W3CDTF">2021-12-02T21:46:11Z</dcterms:created>
  <dcterms:modified xsi:type="dcterms:W3CDTF">2022-09-28T05:03:25Z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0x010100ED7C672A0BE09F48B805B8B65E817DB3</vt:lpwstr>
  </property>
  <property fmtid="{D5CDD505-2E9C-101B-9397-08002B2CF9AE}" pid="3" name="MediaServiceImageTags">
    <vt:lpwstr/>
  </property>
</Properties>
</file>